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0"/>
  </p:notesMasterIdLst>
  <p:sldIdLst>
    <p:sldId id="256" r:id="rId4"/>
    <p:sldId id="389" r:id="rId5"/>
    <p:sldId id="262" r:id="rId6"/>
    <p:sldId id="261" r:id="rId7"/>
    <p:sldId id="390" r:id="rId8"/>
    <p:sldId id="387" r:id="rId9"/>
    <p:sldId id="391" r:id="rId10"/>
    <p:sldId id="392" r:id="rId11"/>
    <p:sldId id="396" r:id="rId12"/>
    <p:sldId id="388" r:id="rId13"/>
    <p:sldId id="395" r:id="rId14"/>
    <p:sldId id="397" r:id="rId15"/>
    <p:sldId id="398" r:id="rId16"/>
    <p:sldId id="399" r:id="rId17"/>
    <p:sldId id="400" r:id="rId18"/>
    <p:sldId id="401" r:id="rId19"/>
    <p:sldId id="402" r:id="rId20"/>
    <p:sldId id="415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6" r:id="rId34"/>
    <p:sldId id="417" r:id="rId35"/>
    <p:sldId id="419" r:id="rId36"/>
    <p:sldId id="420" r:id="rId37"/>
    <p:sldId id="421" r:id="rId38"/>
    <p:sldId id="422" r:id="rId3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lude" id="{4F3ACED7-F9A5-4427-B136-31EA8C2118A0}">
          <p14:sldIdLst>
            <p14:sldId id="256"/>
            <p14:sldId id="389"/>
            <p14:sldId id="262"/>
          </p14:sldIdLst>
        </p14:section>
        <p14:section name="1.개요" id="{40A734DF-3929-4EC3-9DC1-E28868A3128B}">
          <p14:sldIdLst>
            <p14:sldId id="261"/>
            <p14:sldId id="390"/>
          </p14:sldIdLst>
        </p14:section>
        <p14:section name="2.설계" id="{72720770-A428-42B1-98CC-632501762466}">
          <p14:sldIdLst>
            <p14:sldId id="387"/>
            <p14:sldId id="391"/>
            <p14:sldId id="392"/>
            <p14:sldId id="396"/>
          </p14:sldIdLst>
        </p14:section>
        <p14:section name="3.구현" id="{B93923F1-E047-4ED6-BB16-2903980AEA47}">
          <p14:sldIdLst>
            <p14:sldId id="388"/>
            <p14:sldId id="395"/>
            <p14:sldId id="397"/>
            <p14:sldId id="398"/>
            <p14:sldId id="399"/>
            <p14:sldId id="400"/>
            <p14:sldId id="401"/>
            <p14:sldId id="402"/>
            <p14:sldId id="415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9"/>
            <p14:sldId id="420"/>
            <p14:sldId id="421"/>
            <p14:sldId id="422"/>
          </p14:sldIdLst>
        </p14:section>
        <p14:section name="temp" id="{D6F86CA9-8F47-417A-8CC6-BDBF5CCB6F7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23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1" y="72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EA9AE-9A0A-4378-AD02-C8458930F637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2260" y="2054396"/>
            <a:ext cx="11649592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2260" y="595419"/>
            <a:ext cx="11649592" cy="1384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7995275" flipV="1">
            <a:off x="9372781" y="5593694"/>
            <a:ext cx="1661119" cy="2148001"/>
            <a:chOff x="5710110" y="861237"/>
            <a:chExt cx="2762761" cy="3572539"/>
          </a:xfrm>
        </p:grpSpPr>
        <p:sp>
          <p:nvSpPr>
            <p:cNvPr id="6" name="Isosceles Triangle 5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087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4127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38991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309" y="287254"/>
            <a:ext cx="112784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8682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30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1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7" r:id="rId10"/>
    <p:sldLayoutId id="2147483709" r:id="rId11"/>
    <p:sldLayoutId id="2147483708" r:id="rId12"/>
    <p:sldLayoutId id="2147483687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1" r:id="rId2"/>
    <p:sldLayoutId id="2147483712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3655" y="2138286"/>
            <a:ext cx="11649592" cy="4320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여행정보</a:t>
            </a: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 &amp;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동행 웹 어플리케이션 프로젝트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55" y="654142"/>
            <a:ext cx="11649592" cy="1384387"/>
          </a:xfrm>
        </p:spPr>
        <p:txBody>
          <a:bodyPr/>
          <a:lstStyle/>
          <a:p>
            <a:r>
              <a:rPr lang="ko-KR" altLang="en-US" sz="8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행자들의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8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정</a:t>
            </a:r>
            <a:r>
              <a: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</a:t>
            </a:r>
            <a:endParaRPr 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2" name="Freeform 53">
            <a:extLst>
              <a:ext uri="{FF2B5EF4-FFF2-40B4-BE49-F238E27FC236}">
                <a16:creationId xmlns:a16="http://schemas.microsoft.com/office/drawing/2014/main" id="{B8BE1EFF-3D7F-435B-8BE2-257DF9CD87AD}"/>
              </a:ext>
            </a:extLst>
          </p:cNvPr>
          <p:cNvSpPr/>
          <p:nvPr/>
        </p:nvSpPr>
        <p:spPr>
          <a:xfrm rot="5400000">
            <a:off x="598577" y="211217"/>
            <a:ext cx="810155" cy="88585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68405" y="3957773"/>
            <a:ext cx="4479896" cy="288032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 과정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8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 과정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EFC038-3220-4B9B-A74A-A9B476E3F300}"/>
              </a:ext>
            </a:extLst>
          </p:cNvPr>
          <p:cNvSpPr/>
          <p:nvPr/>
        </p:nvSpPr>
        <p:spPr>
          <a:xfrm>
            <a:off x="933973" y="3943993"/>
            <a:ext cx="2581200" cy="1853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3CD34F-20CE-4F9F-ADE4-D449EA3EDE31}"/>
              </a:ext>
            </a:extLst>
          </p:cNvPr>
          <p:cNvSpPr/>
          <p:nvPr/>
        </p:nvSpPr>
        <p:spPr>
          <a:xfrm>
            <a:off x="3510677" y="3493973"/>
            <a:ext cx="2581200" cy="1853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620EF-F69C-4442-A840-33265C23A231}"/>
              </a:ext>
            </a:extLst>
          </p:cNvPr>
          <p:cNvSpPr/>
          <p:nvPr/>
        </p:nvSpPr>
        <p:spPr>
          <a:xfrm>
            <a:off x="6087380" y="3036276"/>
            <a:ext cx="2581200" cy="1853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B5270-55BA-4D98-890C-6056ACF88274}"/>
              </a:ext>
            </a:extLst>
          </p:cNvPr>
          <p:cNvSpPr/>
          <p:nvPr/>
        </p:nvSpPr>
        <p:spPr>
          <a:xfrm>
            <a:off x="8664084" y="2551186"/>
            <a:ext cx="2581200" cy="1853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3569B6-29AC-4963-9315-5EA021AC31C6}"/>
              </a:ext>
            </a:extLst>
          </p:cNvPr>
          <p:cNvSpPr/>
          <p:nvPr/>
        </p:nvSpPr>
        <p:spPr>
          <a:xfrm>
            <a:off x="933854" y="532413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8C709E-B443-4EF9-9A6F-38268BFE6911}"/>
              </a:ext>
            </a:extLst>
          </p:cNvPr>
          <p:cNvSpPr/>
          <p:nvPr/>
        </p:nvSpPr>
        <p:spPr>
          <a:xfrm>
            <a:off x="3510558" y="4867800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10668B3-D242-4DC4-91DD-34669E2808EF}"/>
              </a:ext>
            </a:extLst>
          </p:cNvPr>
          <p:cNvSpPr/>
          <p:nvPr/>
        </p:nvSpPr>
        <p:spPr>
          <a:xfrm>
            <a:off x="6087261" y="441010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42EC2B6-BEDF-4C29-8D68-10C4750E2FD2}"/>
              </a:ext>
            </a:extLst>
          </p:cNvPr>
          <p:cNvSpPr/>
          <p:nvPr/>
        </p:nvSpPr>
        <p:spPr>
          <a:xfrm>
            <a:off x="8663965" y="3937648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5E4AA-14FE-4C52-A723-4AA377A33A45}"/>
              </a:ext>
            </a:extLst>
          </p:cNvPr>
          <p:cNvSpPr txBox="1"/>
          <p:nvPr/>
        </p:nvSpPr>
        <p:spPr>
          <a:xfrm>
            <a:off x="1165303" y="4686109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주제 선정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기능 정의 및 데이터베이스 설계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BF3B0-347D-4715-B33E-E2D3A4F3E355}"/>
              </a:ext>
            </a:extLst>
          </p:cNvPr>
          <p:cNvSpPr txBox="1"/>
          <p:nvPr/>
        </p:nvSpPr>
        <p:spPr>
          <a:xfrm>
            <a:off x="1467535" y="5419941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1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F769C-9CEB-4C0D-8598-FC9F20FEE6B6}"/>
              </a:ext>
            </a:extLst>
          </p:cNvPr>
          <p:cNvSpPr txBox="1"/>
          <p:nvPr/>
        </p:nvSpPr>
        <p:spPr>
          <a:xfrm>
            <a:off x="4045757" y="4955976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2 ~ 4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02074-80C5-4DD3-8DD5-96CFDEDB2DF2}"/>
              </a:ext>
            </a:extLst>
          </p:cNvPr>
          <p:cNvSpPr txBox="1"/>
          <p:nvPr/>
        </p:nvSpPr>
        <p:spPr>
          <a:xfrm>
            <a:off x="6623979" y="4492011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5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D6BEE-8CF4-4A1B-BB6B-7A2BB650A983}"/>
              </a:ext>
            </a:extLst>
          </p:cNvPr>
          <p:cNvSpPr txBox="1"/>
          <p:nvPr/>
        </p:nvSpPr>
        <p:spPr>
          <a:xfrm>
            <a:off x="9202201" y="4028046"/>
            <a:ext cx="150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6 </a:t>
            </a:r>
            <a:r>
              <a:rPr lang="ko-KR" altLang="en-US" sz="1200" b="1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Calibri" pitchFamily="34" charset="0"/>
              </a:rPr>
              <a:t>주차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AFF76-E69A-4A23-9164-5E2DCD11EC81}"/>
              </a:ext>
            </a:extLst>
          </p:cNvPr>
          <p:cNvSpPr txBox="1"/>
          <p:nvPr/>
        </p:nvSpPr>
        <p:spPr>
          <a:xfrm>
            <a:off x="3764778" y="4206418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Back-end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구현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,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Web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Front-end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구현 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89AB3-383F-40AF-842E-F420DFA0197A}"/>
              </a:ext>
            </a:extLst>
          </p:cNvPr>
          <p:cNvSpPr txBox="1"/>
          <p:nvPr/>
        </p:nvSpPr>
        <p:spPr>
          <a:xfrm>
            <a:off x="6364253" y="3726728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테스트 및 보완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안드로이드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제작 계획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F7AB1-8FE4-4BB5-A859-FBEA1ECC44B0}"/>
              </a:ext>
            </a:extLst>
          </p:cNvPr>
          <p:cNvSpPr txBox="1"/>
          <p:nvPr/>
        </p:nvSpPr>
        <p:spPr>
          <a:xfrm>
            <a:off x="8963729" y="3247038"/>
            <a:ext cx="2074010" cy="4616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안드로이드 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제작</a:t>
            </a:r>
            <a:r>
              <a:rPr lang="en-US" altLang="ko-KR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, </a:t>
            </a:r>
            <a:r>
              <a:rPr lang="ko-KR" altLang="en-US" sz="1200" dirty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최종 테스트</a:t>
            </a:r>
            <a:endParaRPr lang="en-US" altLang="ko-KR" sz="1200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27DB491F-7404-40E3-811C-7E1033C459C9}"/>
              </a:ext>
            </a:extLst>
          </p:cNvPr>
          <p:cNvSpPr/>
          <p:nvPr/>
        </p:nvSpPr>
        <p:spPr>
          <a:xfrm rot="150408">
            <a:off x="5568686" y="1572568"/>
            <a:ext cx="1074535" cy="1918453"/>
          </a:xfrm>
          <a:custGeom>
            <a:avLst/>
            <a:gdLst>
              <a:gd name="connsiteX0" fmla="*/ 214219 w 1074535"/>
              <a:gd name="connsiteY0" fmla="*/ 1091637 h 1918453"/>
              <a:gd name="connsiteX1" fmla="*/ 235318 w 1074535"/>
              <a:gd name="connsiteY1" fmla="*/ 1098104 h 1918453"/>
              <a:gd name="connsiteX2" fmla="*/ 264814 w 1074535"/>
              <a:gd name="connsiteY2" fmla="*/ 1100973 h 1918453"/>
              <a:gd name="connsiteX3" fmla="*/ 328003 w 1074535"/>
              <a:gd name="connsiteY3" fmla="*/ 1100750 h 1918453"/>
              <a:gd name="connsiteX4" fmla="*/ 363240 w 1074535"/>
              <a:gd name="connsiteY4" fmla="*/ 1093506 h 1918453"/>
              <a:gd name="connsiteX5" fmla="*/ 373128 w 1074535"/>
              <a:gd name="connsiteY5" fmla="*/ 1800548 h 1918453"/>
              <a:gd name="connsiteX6" fmla="*/ 372697 w 1074535"/>
              <a:gd name="connsiteY6" fmla="*/ 1805518 h 1918453"/>
              <a:gd name="connsiteX7" fmla="*/ 373239 w 1074535"/>
              <a:gd name="connsiteY7" fmla="*/ 1844277 h 1918453"/>
              <a:gd name="connsiteX8" fmla="*/ 301116 w 1074535"/>
              <a:gd name="connsiteY8" fmla="*/ 1918446 h 1918453"/>
              <a:gd name="connsiteX9" fmla="*/ 226946 w 1074535"/>
              <a:gd name="connsiteY9" fmla="*/ 1846323 h 1918453"/>
              <a:gd name="connsiteX10" fmla="*/ 226574 w 1074535"/>
              <a:gd name="connsiteY10" fmla="*/ 1819736 h 1918453"/>
              <a:gd name="connsiteX11" fmla="*/ 225885 w 1074535"/>
              <a:gd name="connsiteY11" fmla="*/ 1817621 h 1918453"/>
              <a:gd name="connsiteX12" fmla="*/ 224163 w 1074535"/>
              <a:gd name="connsiteY12" fmla="*/ 1802631 h 1918453"/>
              <a:gd name="connsiteX13" fmla="*/ 883809 w 1074535"/>
              <a:gd name="connsiteY13" fmla="*/ 416500 h 1918453"/>
              <a:gd name="connsiteX14" fmla="*/ 957090 w 1074535"/>
              <a:gd name="connsiteY14" fmla="*/ 454060 h 1918453"/>
              <a:gd name="connsiteX15" fmla="*/ 957089 w 1074535"/>
              <a:gd name="connsiteY15" fmla="*/ 454060 h 1918453"/>
              <a:gd name="connsiteX16" fmla="*/ 951038 w 1074535"/>
              <a:gd name="connsiteY16" fmla="*/ 536184 h 1918453"/>
              <a:gd name="connsiteX17" fmla="*/ 944731 w 1074535"/>
              <a:gd name="connsiteY17" fmla="*/ 541616 h 1918453"/>
              <a:gd name="connsiteX18" fmla="*/ 1074535 w 1074535"/>
              <a:gd name="connsiteY18" fmla="*/ 1366500 h 1918453"/>
              <a:gd name="connsiteX19" fmla="*/ 1029371 w 1074535"/>
              <a:gd name="connsiteY19" fmla="*/ 1373606 h 1918453"/>
              <a:gd name="connsiteX20" fmla="*/ 902906 w 1074535"/>
              <a:gd name="connsiteY20" fmla="*/ 569935 h 1918453"/>
              <a:gd name="connsiteX21" fmla="*/ 661675 w 1074535"/>
              <a:gd name="connsiteY21" fmla="*/ 705442 h 1918453"/>
              <a:gd name="connsiteX22" fmla="*/ 653401 w 1074535"/>
              <a:gd name="connsiteY22" fmla="*/ 708573 h 1918453"/>
              <a:gd name="connsiteX23" fmla="*/ 653770 w 1074535"/>
              <a:gd name="connsiteY23" fmla="*/ 539006 h 1918453"/>
              <a:gd name="connsiteX24" fmla="*/ 855663 w 1074535"/>
              <a:gd name="connsiteY24" fmla="*/ 425597 h 1918453"/>
              <a:gd name="connsiteX25" fmla="*/ 883809 w 1074535"/>
              <a:gd name="connsiteY25" fmla="*/ 416500 h 1918453"/>
              <a:gd name="connsiteX26" fmla="*/ 29148 w 1074535"/>
              <a:gd name="connsiteY26" fmla="*/ 400981 h 1918453"/>
              <a:gd name="connsiteX27" fmla="*/ 125491 w 1074535"/>
              <a:gd name="connsiteY27" fmla="*/ 400981 h 1918453"/>
              <a:gd name="connsiteX28" fmla="*/ 149578 w 1074535"/>
              <a:gd name="connsiteY28" fmla="*/ 425068 h 1918453"/>
              <a:gd name="connsiteX29" fmla="*/ 149578 w 1074535"/>
              <a:gd name="connsiteY29" fmla="*/ 965515 h 1918453"/>
              <a:gd name="connsiteX30" fmla="*/ 125491 w 1074535"/>
              <a:gd name="connsiteY30" fmla="*/ 989602 h 1918453"/>
              <a:gd name="connsiteX31" fmla="*/ 29148 w 1074535"/>
              <a:gd name="connsiteY31" fmla="*/ 989602 h 1918453"/>
              <a:gd name="connsiteX32" fmla="*/ 5061 w 1074535"/>
              <a:gd name="connsiteY32" fmla="*/ 965515 h 1918453"/>
              <a:gd name="connsiteX33" fmla="*/ 5061 w 1074535"/>
              <a:gd name="connsiteY33" fmla="*/ 425068 h 1918453"/>
              <a:gd name="connsiteX34" fmla="*/ 29148 w 1074535"/>
              <a:gd name="connsiteY34" fmla="*/ 400981 h 1918453"/>
              <a:gd name="connsiteX35" fmla="*/ 193377 w 1074535"/>
              <a:gd name="connsiteY35" fmla="*/ 366766 h 1918453"/>
              <a:gd name="connsiteX36" fmla="*/ 363365 w 1074535"/>
              <a:gd name="connsiteY36" fmla="*/ 390446 h 1918453"/>
              <a:gd name="connsiteX37" fmla="*/ 374173 w 1074535"/>
              <a:gd name="connsiteY37" fmla="*/ 392126 h 1918453"/>
              <a:gd name="connsiteX38" fmla="*/ 376882 w 1074535"/>
              <a:gd name="connsiteY38" fmla="*/ 393125 h 1918453"/>
              <a:gd name="connsiteX39" fmla="*/ 377281 w 1074535"/>
              <a:gd name="connsiteY39" fmla="*/ 393272 h 1918453"/>
              <a:gd name="connsiteX40" fmla="*/ 401926 w 1074535"/>
              <a:gd name="connsiteY40" fmla="*/ 402363 h 1918453"/>
              <a:gd name="connsiteX41" fmla="*/ 437148 w 1074535"/>
              <a:gd name="connsiteY41" fmla="*/ 462107 h 1918453"/>
              <a:gd name="connsiteX42" fmla="*/ 437102 w 1074535"/>
              <a:gd name="connsiteY42" fmla="*/ 462973 h 1918453"/>
              <a:gd name="connsiteX43" fmla="*/ 438546 w 1074535"/>
              <a:gd name="connsiteY43" fmla="*/ 467567 h 1918453"/>
              <a:gd name="connsiteX44" fmla="*/ 440725 w 1074535"/>
              <a:gd name="connsiteY44" fmla="*/ 488448 h 1918453"/>
              <a:gd name="connsiteX45" fmla="*/ 440758 w 1074535"/>
              <a:gd name="connsiteY45" fmla="*/ 497890 h 1918453"/>
              <a:gd name="connsiteX46" fmla="*/ 444835 w 1074535"/>
              <a:gd name="connsiteY46" fmla="*/ 495669 h 1918453"/>
              <a:gd name="connsiteX47" fmla="*/ 586852 w 1074535"/>
              <a:gd name="connsiteY47" fmla="*/ 546135 h 1918453"/>
              <a:gd name="connsiteX48" fmla="*/ 586511 w 1074535"/>
              <a:gd name="connsiteY48" fmla="*/ 703318 h 1918453"/>
              <a:gd name="connsiteX49" fmla="*/ 579551 w 1074535"/>
              <a:gd name="connsiteY49" fmla="*/ 699391 h 1918453"/>
              <a:gd name="connsiteX50" fmla="*/ 576534 w 1074535"/>
              <a:gd name="connsiteY50" fmla="*/ 695889 h 1918453"/>
              <a:gd name="connsiteX51" fmla="*/ 554440 w 1074535"/>
              <a:gd name="connsiteY51" fmla="*/ 692725 h 1918453"/>
              <a:gd name="connsiteX52" fmla="*/ 441305 w 1074535"/>
              <a:gd name="connsiteY52" fmla="*/ 652522 h 1918453"/>
              <a:gd name="connsiteX53" fmla="*/ 442217 w 1074535"/>
              <a:gd name="connsiteY53" fmla="*/ 910615 h 1918453"/>
              <a:gd name="connsiteX54" fmla="*/ 716699 w 1074535"/>
              <a:gd name="connsiteY54" fmla="*/ 926527 h 1918453"/>
              <a:gd name="connsiteX55" fmla="*/ 745307 w 1074535"/>
              <a:gd name="connsiteY55" fmla="*/ 934049 h 1918453"/>
              <a:gd name="connsiteX56" fmla="*/ 747791 w 1074535"/>
              <a:gd name="connsiteY56" fmla="*/ 935941 h 1918453"/>
              <a:gd name="connsiteX57" fmla="*/ 749560 w 1074535"/>
              <a:gd name="connsiteY57" fmla="*/ 936081 h 1918453"/>
              <a:gd name="connsiteX58" fmla="*/ 802979 w 1074535"/>
              <a:gd name="connsiteY58" fmla="*/ 998747 h 1918453"/>
              <a:gd name="connsiteX59" fmla="*/ 843164 w 1074535"/>
              <a:gd name="connsiteY59" fmla="*/ 1399260 h 1918453"/>
              <a:gd name="connsiteX60" fmla="*/ 781299 w 1074535"/>
              <a:gd name="connsiteY60" fmla="*/ 1451340 h 1918453"/>
              <a:gd name="connsiteX61" fmla="*/ 703433 w 1074535"/>
              <a:gd name="connsiteY61" fmla="*/ 1401491 h 1918453"/>
              <a:gd name="connsiteX62" fmla="*/ 700590 w 1074535"/>
              <a:gd name="connsiteY62" fmla="*/ 1388463 h 1918453"/>
              <a:gd name="connsiteX63" fmla="*/ 700124 w 1074535"/>
              <a:gd name="connsiteY63" fmla="*/ 1388469 h 1918453"/>
              <a:gd name="connsiteX64" fmla="*/ 661854 w 1074535"/>
              <a:gd name="connsiteY64" fmla="*/ 1072578 h 1918453"/>
              <a:gd name="connsiteX65" fmla="*/ 341945 w 1074535"/>
              <a:gd name="connsiteY65" fmla="*/ 1054034 h 1918453"/>
              <a:gd name="connsiteX66" fmla="*/ 339071 w 1074535"/>
              <a:gd name="connsiteY66" fmla="*/ 1054624 h 1918453"/>
              <a:gd name="connsiteX67" fmla="*/ 294302 w 1074535"/>
              <a:gd name="connsiteY67" fmla="*/ 1054782 h 1918453"/>
              <a:gd name="connsiteX68" fmla="*/ 190282 w 1074535"/>
              <a:gd name="connsiteY68" fmla="*/ 951495 h 1918453"/>
              <a:gd name="connsiteX69" fmla="*/ 193377 w 1074535"/>
              <a:gd name="connsiteY69" fmla="*/ 366766 h 1918453"/>
              <a:gd name="connsiteX70" fmla="*/ 21662 w 1074535"/>
              <a:gd name="connsiteY70" fmla="*/ 245799 h 1918453"/>
              <a:gd name="connsiteX71" fmla="*/ 123521 w 1074535"/>
              <a:gd name="connsiteY71" fmla="*/ 245799 h 1918453"/>
              <a:gd name="connsiteX72" fmla="*/ 145183 w 1074535"/>
              <a:gd name="connsiteY72" fmla="*/ 267461 h 1918453"/>
              <a:gd name="connsiteX73" fmla="*/ 145183 w 1074535"/>
              <a:gd name="connsiteY73" fmla="*/ 354108 h 1918453"/>
              <a:gd name="connsiteX74" fmla="*/ 123521 w 1074535"/>
              <a:gd name="connsiteY74" fmla="*/ 375770 h 1918453"/>
              <a:gd name="connsiteX75" fmla="*/ 21662 w 1074535"/>
              <a:gd name="connsiteY75" fmla="*/ 375770 h 1918453"/>
              <a:gd name="connsiteX76" fmla="*/ 0 w 1074535"/>
              <a:gd name="connsiteY76" fmla="*/ 354108 h 1918453"/>
              <a:gd name="connsiteX77" fmla="*/ 0 w 1074535"/>
              <a:gd name="connsiteY77" fmla="*/ 267461 h 1918453"/>
              <a:gd name="connsiteX78" fmla="*/ 21662 w 1074535"/>
              <a:gd name="connsiteY78" fmla="*/ 245799 h 1918453"/>
              <a:gd name="connsiteX79" fmla="*/ 314247 w 1074535"/>
              <a:gd name="connsiteY79" fmla="*/ 3674 h 1918453"/>
              <a:gd name="connsiteX80" fmla="*/ 349632 w 1074535"/>
              <a:gd name="connsiteY80" fmla="*/ 0 h 1918453"/>
              <a:gd name="connsiteX81" fmla="*/ 521798 w 1074535"/>
              <a:gd name="connsiteY81" fmla="*/ 140102 h 1918453"/>
              <a:gd name="connsiteX82" fmla="*/ 385371 w 1074535"/>
              <a:gd name="connsiteY82" fmla="*/ 347654 h 1918453"/>
              <a:gd name="connsiteX83" fmla="*/ 177819 w 1074535"/>
              <a:gd name="connsiteY83" fmla="*/ 211226 h 1918453"/>
              <a:gd name="connsiteX84" fmla="*/ 314247 w 1074535"/>
              <a:gd name="connsiteY84" fmla="*/ 3674 h 191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74535" h="1918453">
                <a:moveTo>
                  <a:pt x="214219" y="1091637"/>
                </a:moveTo>
                <a:lnTo>
                  <a:pt x="235318" y="1098104"/>
                </a:lnTo>
                <a:cubicBezTo>
                  <a:pt x="244849" y="1100020"/>
                  <a:pt x="254714" y="1101008"/>
                  <a:pt x="264814" y="1100973"/>
                </a:cubicBezTo>
                <a:lnTo>
                  <a:pt x="328003" y="1100750"/>
                </a:lnTo>
                <a:lnTo>
                  <a:pt x="363240" y="1093506"/>
                </a:lnTo>
                <a:cubicBezTo>
                  <a:pt x="366536" y="1329186"/>
                  <a:pt x="369832" y="1564867"/>
                  <a:pt x="373128" y="1800548"/>
                </a:cubicBezTo>
                <a:cubicBezTo>
                  <a:pt x="372984" y="1802205"/>
                  <a:pt x="372841" y="1803861"/>
                  <a:pt x="372697" y="1805518"/>
                </a:cubicBezTo>
                <a:lnTo>
                  <a:pt x="373239" y="1844277"/>
                </a:lnTo>
                <a:cubicBezTo>
                  <a:pt x="373804" y="1884675"/>
                  <a:pt x="341513" y="1917882"/>
                  <a:pt x="301116" y="1918446"/>
                </a:cubicBezTo>
                <a:cubicBezTo>
                  <a:pt x="260717" y="1919011"/>
                  <a:pt x="227512" y="1886721"/>
                  <a:pt x="226946" y="1846323"/>
                </a:cubicBezTo>
                <a:lnTo>
                  <a:pt x="226574" y="1819736"/>
                </a:lnTo>
                <a:lnTo>
                  <a:pt x="225885" y="1817621"/>
                </a:lnTo>
                <a:cubicBezTo>
                  <a:pt x="224826" y="1812786"/>
                  <a:pt x="224234" y="1807773"/>
                  <a:pt x="224163" y="1802631"/>
                </a:cubicBezTo>
                <a:close/>
                <a:moveTo>
                  <a:pt x="883809" y="416500"/>
                </a:moveTo>
                <a:cubicBezTo>
                  <a:pt x="912657" y="413265"/>
                  <a:pt x="941978" y="427160"/>
                  <a:pt x="957090" y="454060"/>
                </a:cubicBezTo>
                <a:cubicBezTo>
                  <a:pt x="957089" y="454060"/>
                  <a:pt x="957089" y="454060"/>
                  <a:pt x="957089" y="454060"/>
                </a:cubicBezTo>
                <a:cubicBezTo>
                  <a:pt x="972200" y="480962"/>
                  <a:pt x="968810" y="513231"/>
                  <a:pt x="951038" y="536184"/>
                </a:cubicBezTo>
                <a:lnTo>
                  <a:pt x="944731" y="541616"/>
                </a:lnTo>
                <a:lnTo>
                  <a:pt x="1074535" y="1366500"/>
                </a:lnTo>
                <a:lnTo>
                  <a:pt x="1029371" y="1373606"/>
                </a:lnTo>
                <a:lnTo>
                  <a:pt x="902906" y="569935"/>
                </a:lnTo>
                <a:lnTo>
                  <a:pt x="661675" y="705442"/>
                </a:lnTo>
                <a:lnTo>
                  <a:pt x="653401" y="708573"/>
                </a:lnTo>
                <a:lnTo>
                  <a:pt x="653770" y="539006"/>
                </a:lnTo>
                <a:cubicBezTo>
                  <a:pt x="721067" y="501203"/>
                  <a:pt x="788364" y="463400"/>
                  <a:pt x="855663" y="425597"/>
                </a:cubicBezTo>
                <a:cubicBezTo>
                  <a:pt x="864630" y="420560"/>
                  <a:pt x="874193" y="417578"/>
                  <a:pt x="883809" y="416500"/>
                </a:cubicBezTo>
                <a:close/>
                <a:moveTo>
                  <a:pt x="29148" y="400981"/>
                </a:moveTo>
                <a:lnTo>
                  <a:pt x="125491" y="400981"/>
                </a:lnTo>
                <a:cubicBezTo>
                  <a:pt x="138794" y="400981"/>
                  <a:pt x="149578" y="411765"/>
                  <a:pt x="149578" y="425068"/>
                </a:cubicBezTo>
                <a:lnTo>
                  <a:pt x="149578" y="965515"/>
                </a:lnTo>
                <a:cubicBezTo>
                  <a:pt x="149578" y="978818"/>
                  <a:pt x="138794" y="989602"/>
                  <a:pt x="125491" y="989602"/>
                </a:cubicBezTo>
                <a:lnTo>
                  <a:pt x="29148" y="989602"/>
                </a:lnTo>
                <a:cubicBezTo>
                  <a:pt x="15845" y="989602"/>
                  <a:pt x="5061" y="978818"/>
                  <a:pt x="5061" y="965515"/>
                </a:cubicBezTo>
                <a:lnTo>
                  <a:pt x="5061" y="425068"/>
                </a:lnTo>
                <a:cubicBezTo>
                  <a:pt x="5061" y="411765"/>
                  <a:pt x="15845" y="400981"/>
                  <a:pt x="29148" y="400981"/>
                </a:cubicBezTo>
                <a:close/>
                <a:moveTo>
                  <a:pt x="193377" y="366766"/>
                </a:moveTo>
                <a:cubicBezTo>
                  <a:pt x="225956" y="368211"/>
                  <a:pt x="333232" y="386219"/>
                  <a:pt x="363365" y="390446"/>
                </a:cubicBezTo>
                <a:lnTo>
                  <a:pt x="374173" y="392126"/>
                </a:lnTo>
                <a:lnTo>
                  <a:pt x="376882" y="393125"/>
                </a:lnTo>
                <a:lnTo>
                  <a:pt x="377281" y="393272"/>
                </a:lnTo>
                <a:lnTo>
                  <a:pt x="401926" y="402363"/>
                </a:lnTo>
                <a:cubicBezTo>
                  <a:pt x="422494" y="415097"/>
                  <a:pt x="435971" y="437387"/>
                  <a:pt x="437148" y="462107"/>
                </a:cubicBezTo>
                <a:cubicBezTo>
                  <a:pt x="437133" y="462396"/>
                  <a:pt x="437118" y="462684"/>
                  <a:pt x="437102" y="462973"/>
                </a:cubicBezTo>
                <a:lnTo>
                  <a:pt x="438546" y="467567"/>
                </a:lnTo>
                <a:cubicBezTo>
                  <a:pt x="439950" y="474309"/>
                  <a:pt x="440700" y="481293"/>
                  <a:pt x="440725" y="488448"/>
                </a:cubicBezTo>
                <a:lnTo>
                  <a:pt x="440758" y="497890"/>
                </a:lnTo>
                <a:lnTo>
                  <a:pt x="444835" y="495669"/>
                </a:lnTo>
                <a:lnTo>
                  <a:pt x="586852" y="546135"/>
                </a:lnTo>
                <a:lnTo>
                  <a:pt x="586511" y="703318"/>
                </a:lnTo>
                <a:lnTo>
                  <a:pt x="579551" y="699391"/>
                </a:lnTo>
                <a:lnTo>
                  <a:pt x="576534" y="695889"/>
                </a:lnTo>
                <a:lnTo>
                  <a:pt x="554440" y="692725"/>
                </a:lnTo>
                <a:lnTo>
                  <a:pt x="441305" y="652522"/>
                </a:lnTo>
                <a:lnTo>
                  <a:pt x="442217" y="910615"/>
                </a:lnTo>
                <a:lnTo>
                  <a:pt x="716699" y="926527"/>
                </a:lnTo>
                <a:cubicBezTo>
                  <a:pt x="726967" y="927122"/>
                  <a:pt x="736628" y="929769"/>
                  <a:pt x="745307" y="934049"/>
                </a:cubicBezTo>
                <a:lnTo>
                  <a:pt x="747791" y="935941"/>
                </a:lnTo>
                <a:lnTo>
                  <a:pt x="749560" y="936081"/>
                </a:lnTo>
                <a:cubicBezTo>
                  <a:pt x="777462" y="944092"/>
                  <a:pt x="799270" y="968116"/>
                  <a:pt x="802979" y="998747"/>
                </a:cubicBezTo>
                <a:lnTo>
                  <a:pt x="843164" y="1399260"/>
                </a:lnTo>
                <a:cubicBezTo>
                  <a:pt x="835128" y="1426612"/>
                  <a:pt x="811402" y="1447882"/>
                  <a:pt x="781299" y="1451340"/>
                </a:cubicBezTo>
                <a:cubicBezTo>
                  <a:pt x="746179" y="1455374"/>
                  <a:pt x="714015" y="1433829"/>
                  <a:pt x="703433" y="1401491"/>
                </a:cubicBezTo>
                <a:lnTo>
                  <a:pt x="700590" y="1388463"/>
                </a:lnTo>
                <a:lnTo>
                  <a:pt x="700124" y="1388469"/>
                </a:lnTo>
                <a:lnTo>
                  <a:pt x="661854" y="1072578"/>
                </a:lnTo>
                <a:lnTo>
                  <a:pt x="341945" y="1054034"/>
                </a:lnTo>
                <a:lnTo>
                  <a:pt x="339071" y="1054624"/>
                </a:lnTo>
                <a:lnTo>
                  <a:pt x="294302" y="1054782"/>
                </a:lnTo>
                <a:cubicBezTo>
                  <a:pt x="237055" y="1054985"/>
                  <a:pt x="190484" y="1008742"/>
                  <a:pt x="190282" y="951495"/>
                </a:cubicBezTo>
                <a:cubicBezTo>
                  <a:pt x="176632" y="832469"/>
                  <a:pt x="184916" y="491779"/>
                  <a:pt x="193377" y="366766"/>
                </a:cubicBezTo>
                <a:close/>
                <a:moveTo>
                  <a:pt x="21662" y="245799"/>
                </a:moveTo>
                <a:lnTo>
                  <a:pt x="123521" y="245799"/>
                </a:lnTo>
                <a:cubicBezTo>
                  <a:pt x="135485" y="245799"/>
                  <a:pt x="145183" y="255497"/>
                  <a:pt x="145183" y="267461"/>
                </a:cubicBezTo>
                <a:lnTo>
                  <a:pt x="145183" y="354108"/>
                </a:lnTo>
                <a:cubicBezTo>
                  <a:pt x="145183" y="366072"/>
                  <a:pt x="135485" y="375770"/>
                  <a:pt x="123521" y="375770"/>
                </a:cubicBezTo>
                <a:lnTo>
                  <a:pt x="21662" y="375770"/>
                </a:lnTo>
                <a:cubicBezTo>
                  <a:pt x="9698" y="375770"/>
                  <a:pt x="0" y="366072"/>
                  <a:pt x="0" y="354108"/>
                </a:cubicBezTo>
                <a:lnTo>
                  <a:pt x="0" y="267461"/>
                </a:lnTo>
                <a:cubicBezTo>
                  <a:pt x="0" y="255497"/>
                  <a:pt x="9698" y="245799"/>
                  <a:pt x="21662" y="245799"/>
                </a:cubicBezTo>
                <a:close/>
                <a:moveTo>
                  <a:pt x="314247" y="3674"/>
                </a:moveTo>
                <a:cubicBezTo>
                  <a:pt x="326119" y="1218"/>
                  <a:pt x="337961" y="25"/>
                  <a:pt x="349632" y="0"/>
                </a:cubicBezTo>
                <a:cubicBezTo>
                  <a:pt x="431319" y="-167"/>
                  <a:pt x="504614" y="56988"/>
                  <a:pt x="521798" y="140102"/>
                </a:cubicBezTo>
                <a:cubicBezTo>
                  <a:pt x="541439" y="235089"/>
                  <a:pt x="480358" y="328013"/>
                  <a:pt x="385371" y="347654"/>
                </a:cubicBezTo>
                <a:cubicBezTo>
                  <a:pt x="290384" y="367294"/>
                  <a:pt x="197460" y="306213"/>
                  <a:pt x="177819" y="211226"/>
                </a:cubicBezTo>
                <a:cubicBezTo>
                  <a:pt x="158178" y="116239"/>
                  <a:pt x="219259" y="23314"/>
                  <a:pt x="314247" y="36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ound Same Side Corner Rectangle 6">
            <a:extLst>
              <a:ext uri="{FF2B5EF4-FFF2-40B4-BE49-F238E27FC236}">
                <a16:creationId xmlns:a16="http://schemas.microsoft.com/office/drawing/2014/main" id="{42A9A4BB-8D97-4110-8D44-9CBE8C45A663}"/>
              </a:ext>
            </a:extLst>
          </p:cNvPr>
          <p:cNvSpPr/>
          <p:nvPr/>
        </p:nvSpPr>
        <p:spPr>
          <a:xfrm rot="2700000">
            <a:off x="2126906" y="3983500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rapezoid 13">
            <a:extLst>
              <a:ext uri="{FF2B5EF4-FFF2-40B4-BE49-F238E27FC236}">
                <a16:creationId xmlns:a16="http://schemas.microsoft.com/office/drawing/2014/main" id="{82BEEEF8-1820-4E55-9BB5-0508BBE90951}"/>
              </a:ext>
            </a:extLst>
          </p:cNvPr>
          <p:cNvSpPr/>
          <p:nvPr/>
        </p:nvSpPr>
        <p:spPr>
          <a:xfrm>
            <a:off x="4534106" y="358003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9F0C6F67-7751-4CFC-9E12-0870CEDC534C}"/>
              </a:ext>
            </a:extLst>
          </p:cNvPr>
          <p:cNvSpPr>
            <a:spLocks noChangeAspect="1"/>
          </p:cNvSpPr>
          <p:nvPr/>
        </p:nvSpPr>
        <p:spPr>
          <a:xfrm>
            <a:off x="7143234" y="3141045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93E3531B-2345-4B27-A287-8E19C951EE67}"/>
              </a:ext>
            </a:extLst>
          </p:cNvPr>
          <p:cNvSpPr/>
          <p:nvPr/>
        </p:nvSpPr>
        <p:spPr>
          <a:xfrm>
            <a:off x="9818977" y="2664365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1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1999123"/>
            <a:chOff x="-522204" y="4504155"/>
            <a:chExt cx="2826054" cy="199912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메인 </a:t>
              </a:r>
              <a:r>
                <a:rPr lang="en-US" altLang="ko-KR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&amp; </a:t>
              </a:r>
              <a:r>
                <a:rPr lang="ko-KR" altLang="en-US" sz="2800" b="1" dirty="0" err="1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기본틀</a:t>
              </a:r>
              <a:endParaRPr lang="ko-KR" altLang="en-US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세가지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섹션으로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 구분하여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모든 페이지를 이 템플릿으로 표현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상단메뉴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회원메뉴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정보표시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D8E61C-7164-4095-86E3-B79E748A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" y="1781487"/>
            <a:ext cx="8847588" cy="4125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451727-D6B5-4EA1-AF58-3E6AF79F91D3}"/>
              </a:ext>
            </a:extLst>
          </p:cNvPr>
          <p:cNvSpPr/>
          <p:nvPr/>
        </p:nvSpPr>
        <p:spPr>
          <a:xfrm>
            <a:off x="1442906" y="2256639"/>
            <a:ext cx="5243120" cy="4026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8271545" y="1845578"/>
            <a:ext cx="782679" cy="2684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111EBD-EE6F-4C04-BB98-4D88DE576BB5}"/>
              </a:ext>
            </a:extLst>
          </p:cNvPr>
          <p:cNvSpPr/>
          <p:nvPr/>
        </p:nvSpPr>
        <p:spPr>
          <a:xfrm>
            <a:off x="453006" y="2860646"/>
            <a:ext cx="8464491" cy="2835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8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로그인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A816924-2A1A-41B4-A85D-5E13BDBD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" y="1814018"/>
            <a:ext cx="8820594" cy="4060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8204433" y="1879135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93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회원가입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8204433" y="1879135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EF2890-A630-446A-9953-E9F170AB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1" y="1834490"/>
            <a:ext cx="8876980" cy="4051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BDD971-065F-4669-A6ED-B606160A66E6}"/>
              </a:ext>
            </a:extLst>
          </p:cNvPr>
          <p:cNvSpPr/>
          <p:nvPr/>
        </p:nvSpPr>
        <p:spPr>
          <a:xfrm>
            <a:off x="8623883" y="1932170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5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받은 </a:t>
              </a:r>
              <a:r>
                <a:rPr lang="ko-KR" altLang="en-US" sz="2800" b="1" dirty="0" err="1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쪽지함</a:t>
              </a:r>
              <a:endParaRPr lang="ko-KR" altLang="en-US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F5A1109-044A-46DD-929B-E53B0D42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1" y="1879135"/>
            <a:ext cx="8876980" cy="4131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7701093" y="1947413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1A327-508B-4A2A-980D-A987343D01CD}"/>
              </a:ext>
            </a:extLst>
          </p:cNvPr>
          <p:cNvSpPr/>
          <p:nvPr/>
        </p:nvSpPr>
        <p:spPr>
          <a:xfrm>
            <a:off x="1159078" y="2919981"/>
            <a:ext cx="954948" cy="2379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9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보낸 </a:t>
              </a:r>
              <a:r>
                <a:rPr lang="ko-KR" altLang="en-US" sz="2800" b="1" dirty="0" err="1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쪽지함</a:t>
              </a:r>
              <a:endParaRPr lang="ko-KR" altLang="en-US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1A327-508B-4A2A-980D-A987343D01CD}"/>
              </a:ext>
            </a:extLst>
          </p:cNvPr>
          <p:cNvSpPr/>
          <p:nvPr/>
        </p:nvSpPr>
        <p:spPr>
          <a:xfrm>
            <a:off x="1159078" y="2919981"/>
            <a:ext cx="954948" cy="2379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9DB757-01FA-4C06-8940-A038348C4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1" y="1880301"/>
            <a:ext cx="8876980" cy="4143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D626F-56E3-4EB9-9E36-CD41E43F9C72}"/>
              </a:ext>
            </a:extLst>
          </p:cNvPr>
          <p:cNvSpPr/>
          <p:nvPr/>
        </p:nvSpPr>
        <p:spPr>
          <a:xfrm>
            <a:off x="7692704" y="1972579"/>
            <a:ext cx="419450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893BEF-A308-49BF-91AD-09621C21AC70}"/>
              </a:ext>
            </a:extLst>
          </p:cNvPr>
          <p:cNvSpPr/>
          <p:nvPr/>
        </p:nvSpPr>
        <p:spPr>
          <a:xfrm>
            <a:off x="1835378" y="2956616"/>
            <a:ext cx="823931" cy="201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954107"/>
            <a:chOff x="-522204" y="4504155"/>
            <a:chExt cx="2826054" cy="95410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쪽지 읽기 </a:t>
              </a:r>
              <a:r>
                <a:rPr lang="en-US" altLang="ko-KR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&amp;</a:t>
              </a:r>
            </a:p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답장하기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9FA4E09-19FE-469F-84F9-F858CC8C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4" y="1935601"/>
            <a:ext cx="4392512" cy="3710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ED9CC1-8F38-4CF5-AC29-BCC39C0C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99" y="1926617"/>
            <a:ext cx="4413532" cy="3710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E21-2398-43AE-ACC0-64A61A219A2A}"/>
              </a:ext>
            </a:extLst>
          </p:cNvPr>
          <p:cNvSpPr/>
          <p:nvPr/>
        </p:nvSpPr>
        <p:spPr>
          <a:xfrm>
            <a:off x="1818602" y="5238420"/>
            <a:ext cx="438037" cy="2815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0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21437B6-D6D9-49F7-AFCF-FD95ED15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7" y="1808763"/>
            <a:ext cx="8548192" cy="3964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1537458"/>
            <a:chOff x="-522204" y="4504155"/>
            <a:chExt cx="2826054" cy="1537458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마이페이지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별도의 쓰레드에서 사용자의 여행이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끝나는걸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 검사하여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데이터를 옮김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E21-2398-43AE-ACC0-64A61A219A2A}"/>
              </a:ext>
            </a:extLst>
          </p:cNvPr>
          <p:cNvSpPr/>
          <p:nvPr/>
        </p:nvSpPr>
        <p:spPr>
          <a:xfrm>
            <a:off x="7959425" y="1920761"/>
            <a:ext cx="530151" cy="176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7A24E3-2126-417E-8401-6BB99D7040D1}"/>
              </a:ext>
            </a:extLst>
          </p:cNvPr>
          <p:cNvCxnSpPr/>
          <p:nvPr/>
        </p:nvCxnSpPr>
        <p:spPr>
          <a:xfrm flipH="1">
            <a:off x="977153" y="3756212"/>
            <a:ext cx="5289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41670C5-B013-4EB6-85BC-C76D4915D06B}"/>
              </a:ext>
            </a:extLst>
          </p:cNvPr>
          <p:cNvCxnSpPr>
            <a:cxnSpLocks/>
          </p:cNvCxnSpPr>
          <p:nvPr/>
        </p:nvCxnSpPr>
        <p:spPr>
          <a:xfrm>
            <a:off x="977153" y="3020650"/>
            <a:ext cx="0" cy="7355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84B456-D5BC-4F8B-9B96-4783FF2E99B2}"/>
              </a:ext>
            </a:extLst>
          </p:cNvPr>
          <p:cNvCxnSpPr/>
          <p:nvPr/>
        </p:nvCxnSpPr>
        <p:spPr>
          <a:xfrm>
            <a:off x="977153" y="3020650"/>
            <a:ext cx="5289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77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D78357-9F4D-4320-956E-F750223B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3" y="1880301"/>
            <a:ext cx="8865096" cy="4143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 등록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E21-2398-43AE-ACC0-64A61A219A2A}"/>
              </a:ext>
            </a:extLst>
          </p:cNvPr>
          <p:cNvSpPr/>
          <p:nvPr/>
        </p:nvSpPr>
        <p:spPr>
          <a:xfrm>
            <a:off x="1599027" y="2922421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2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</a:t>
            </a:r>
          </a:p>
        </p:txBody>
      </p:sp>
      <p:sp>
        <p:nvSpPr>
          <p:cNvPr id="23" name="Rectangle 31">
            <a:extLst>
              <a:ext uri="{FF2B5EF4-FFF2-40B4-BE49-F238E27FC236}">
                <a16:creationId xmlns:a16="http://schemas.microsoft.com/office/drawing/2014/main" id="{C7DC2EE7-884E-400D-AF55-47A98A7456B1}"/>
              </a:ext>
            </a:extLst>
          </p:cNvPr>
          <p:cNvSpPr/>
          <p:nvPr/>
        </p:nvSpPr>
        <p:spPr>
          <a:xfrm>
            <a:off x="908701" y="3745327"/>
            <a:ext cx="10404000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Diamond 11">
            <a:extLst>
              <a:ext uri="{FF2B5EF4-FFF2-40B4-BE49-F238E27FC236}">
                <a16:creationId xmlns:a16="http://schemas.microsoft.com/office/drawing/2014/main" id="{0112BEDD-B4FA-4E45-B9FC-AB90260D398E}"/>
              </a:ext>
            </a:extLst>
          </p:cNvPr>
          <p:cNvSpPr/>
          <p:nvPr/>
        </p:nvSpPr>
        <p:spPr>
          <a:xfrm>
            <a:off x="1761434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Diamond 13">
            <a:extLst>
              <a:ext uri="{FF2B5EF4-FFF2-40B4-BE49-F238E27FC236}">
                <a16:creationId xmlns:a16="http://schemas.microsoft.com/office/drawing/2014/main" id="{2CAEE7B3-AF19-4CE0-B75E-495868C3445D}"/>
              </a:ext>
            </a:extLst>
          </p:cNvPr>
          <p:cNvSpPr/>
          <p:nvPr/>
        </p:nvSpPr>
        <p:spPr>
          <a:xfrm>
            <a:off x="5926646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Diamond 13">
            <a:extLst>
              <a:ext uri="{FF2B5EF4-FFF2-40B4-BE49-F238E27FC236}">
                <a16:creationId xmlns:a16="http://schemas.microsoft.com/office/drawing/2014/main" id="{4EB94DE2-F49C-440B-AE42-25E40559F9C5}"/>
              </a:ext>
            </a:extLst>
          </p:cNvPr>
          <p:cNvSpPr/>
          <p:nvPr/>
        </p:nvSpPr>
        <p:spPr>
          <a:xfrm>
            <a:off x="3844040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Diamond 13">
            <a:extLst>
              <a:ext uri="{FF2B5EF4-FFF2-40B4-BE49-F238E27FC236}">
                <a16:creationId xmlns:a16="http://schemas.microsoft.com/office/drawing/2014/main" id="{28CEB05B-EEE1-435D-9E54-4CA8FE873119}"/>
              </a:ext>
            </a:extLst>
          </p:cNvPr>
          <p:cNvSpPr/>
          <p:nvPr/>
        </p:nvSpPr>
        <p:spPr>
          <a:xfrm>
            <a:off x="10091858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Diamond 13">
            <a:extLst>
              <a:ext uri="{FF2B5EF4-FFF2-40B4-BE49-F238E27FC236}">
                <a16:creationId xmlns:a16="http://schemas.microsoft.com/office/drawing/2014/main" id="{F032B08A-83ED-4507-BBFE-07865D06C670}"/>
              </a:ext>
            </a:extLst>
          </p:cNvPr>
          <p:cNvSpPr/>
          <p:nvPr/>
        </p:nvSpPr>
        <p:spPr>
          <a:xfrm>
            <a:off x="8009252" y="3607680"/>
            <a:ext cx="324000" cy="324000"/>
          </a:xfrm>
          <a:prstGeom prst="diamond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32DF1-4E45-4216-AF2A-4F630815A23C}"/>
              </a:ext>
            </a:extLst>
          </p:cNvPr>
          <p:cNvSpPr txBox="1"/>
          <p:nvPr/>
        </p:nvSpPr>
        <p:spPr>
          <a:xfrm>
            <a:off x="1406635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문종보</a:t>
            </a:r>
            <a:endParaRPr lang="ko-KR" altLang="en-US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36" name="Round Same Side Corner Rectangle 8">
            <a:extLst>
              <a:ext uri="{FF2B5EF4-FFF2-40B4-BE49-F238E27FC236}">
                <a16:creationId xmlns:a16="http://schemas.microsoft.com/office/drawing/2014/main" id="{C5731A27-F49D-4B6A-965A-E7FE0361D5A2}"/>
              </a:ext>
            </a:extLst>
          </p:cNvPr>
          <p:cNvSpPr/>
          <p:nvPr/>
        </p:nvSpPr>
        <p:spPr>
          <a:xfrm>
            <a:off x="1649219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14DA29-6CAA-4591-9577-6DC81066E126}"/>
              </a:ext>
            </a:extLst>
          </p:cNvPr>
          <p:cNvSpPr txBox="1"/>
          <p:nvPr/>
        </p:nvSpPr>
        <p:spPr>
          <a:xfrm>
            <a:off x="3496891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신석우</a:t>
            </a:r>
          </a:p>
        </p:txBody>
      </p:sp>
      <p:sp>
        <p:nvSpPr>
          <p:cNvPr id="38" name="Round Same Side Corner Rectangle 8">
            <a:extLst>
              <a:ext uri="{FF2B5EF4-FFF2-40B4-BE49-F238E27FC236}">
                <a16:creationId xmlns:a16="http://schemas.microsoft.com/office/drawing/2014/main" id="{F696245D-5D72-4952-9CEA-292750468985}"/>
              </a:ext>
            </a:extLst>
          </p:cNvPr>
          <p:cNvSpPr/>
          <p:nvPr/>
        </p:nvSpPr>
        <p:spPr>
          <a:xfrm>
            <a:off x="3739475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0A45BA-6ACA-4178-A48D-FCF86B4DA920}"/>
              </a:ext>
            </a:extLst>
          </p:cNvPr>
          <p:cNvSpPr txBox="1"/>
          <p:nvPr/>
        </p:nvSpPr>
        <p:spPr>
          <a:xfrm>
            <a:off x="5587147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윤성식</a:t>
            </a:r>
          </a:p>
        </p:txBody>
      </p:sp>
      <p:sp>
        <p:nvSpPr>
          <p:cNvPr id="40" name="Round Same Side Corner Rectangle 8">
            <a:extLst>
              <a:ext uri="{FF2B5EF4-FFF2-40B4-BE49-F238E27FC236}">
                <a16:creationId xmlns:a16="http://schemas.microsoft.com/office/drawing/2014/main" id="{291E4363-C6BC-4ECF-A801-2DC050B7BFA0}"/>
              </a:ext>
            </a:extLst>
          </p:cNvPr>
          <p:cNvSpPr/>
          <p:nvPr/>
        </p:nvSpPr>
        <p:spPr>
          <a:xfrm>
            <a:off x="5829731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6908EA-B2F0-42D7-94C5-8C7A26852CC7}"/>
              </a:ext>
            </a:extLst>
          </p:cNvPr>
          <p:cNvSpPr txBox="1"/>
          <p:nvPr/>
        </p:nvSpPr>
        <p:spPr>
          <a:xfrm>
            <a:off x="7658767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정광호</a:t>
            </a:r>
          </a:p>
        </p:txBody>
      </p:sp>
      <p:sp>
        <p:nvSpPr>
          <p:cNvPr id="42" name="Round Same Side Corner Rectangle 8">
            <a:extLst>
              <a:ext uri="{FF2B5EF4-FFF2-40B4-BE49-F238E27FC236}">
                <a16:creationId xmlns:a16="http://schemas.microsoft.com/office/drawing/2014/main" id="{90FE1E2F-4F7C-4683-A747-47B79C0CF14F}"/>
              </a:ext>
            </a:extLst>
          </p:cNvPr>
          <p:cNvSpPr/>
          <p:nvPr/>
        </p:nvSpPr>
        <p:spPr>
          <a:xfrm>
            <a:off x="7901351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EB64B-0FAE-4F00-BD61-2631BCE86B67}"/>
              </a:ext>
            </a:extLst>
          </p:cNvPr>
          <p:cNvSpPr txBox="1"/>
          <p:nvPr/>
        </p:nvSpPr>
        <p:spPr>
          <a:xfrm>
            <a:off x="9730387" y="3169525"/>
            <a:ext cx="10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지현우</a:t>
            </a:r>
          </a:p>
        </p:txBody>
      </p:sp>
      <p:sp>
        <p:nvSpPr>
          <p:cNvPr id="46" name="Round Same Side Corner Rectangle 8">
            <a:extLst>
              <a:ext uri="{FF2B5EF4-FFF2-40B4-BE49-F238E27FC236}">
                <a16:creationId xmlns:a16="http://schemas.microsoft.com/office/drawing/2014/main" id="{F8299658-F1BB-4D3E-A687-74CD416EE854}"/>
              </a:ext>
            </a:extLst>
          </p:cNvPr>
          <p:cNvSpPr/>
          <p:nvPr/>
        </p:nvSpPr>
        <p:spPr>
          <a:xfrm>
            <a:off x="9972971" y="257746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61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3AF97E-0AAF-461D-BEC7-1B26505DA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9" y="1951557"/>
            <a:ext cx="8774784" cy="4001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여행지 정보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E21-2398-43AE-ACC0-64A61A219A2A}"/>
              </a:ext>
            </a:extLst>
          </p:cNvPr>
          <p:cNvSpPr/>
          <p:nvPr/>
        </p:nvSpPr>
        <p:spPr>
          <a:xfrm>
            <a:off x="1599027" y="3451338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79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7DB109-70CF-46CE-B44D-7DD96079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97" y="1951557"/>
            <a:ext cx="8764768" cy="4001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여행지 정보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782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4CFDF7B-901D-483F-B48F-46BE14B7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5" y="1937535"/>
            <a:ext cx="8697132" cy="4029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같이 갈래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E734B4-780B-44ED-BF80-7C12C572DDE9}"/>
              </a:ext>
            </a:extLst>
          </p:cNvPr>
          <p:cNvSpPr/>
          <p:nvPr/>
        </p:nvSpPr>
        <p:spPr>
          <a:xfrm>
            <a:off x="2074157" y="2475018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91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A46708-4311-4463-A6F5-C211F1D5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98" y="1937535"/>
            <a:ext cx="8793166" cy="4029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여행자들의 웃음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21A69-0BA6-47DF-B12D-B15DA7BCC7F5}"/>
              </a:ext>
            </a:extLst>
          </p:cNvPr>
          <p:cNvSpPr/>
          <p:nvPr/>
        </p:nvSpPr>
        <p:spPr>
          <a:xfrm>
            <a:off x="2830184" y="2541257"/>
            <a:ext cx="1299238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6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800C750-DC9F-45C8-A05E-0D78F11D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" y="1937535"/>
            <a:ext cx="8866684" cy="4029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921905"/>
            <a:chOff x="-522204" y="4504155"/>
            <a:chExt cx="2826054" cy="921905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지금 공항은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공공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Data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를 받아와서 제공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4315588" y="2497430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3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2FBD6E-0CA9-4EFA-88F0-0BB3C9C9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5" y="1948842"/>
            <a:ext cx="8736770" cy="4006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지금 공항은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4315588" y="2497430"/>
            <a:ext cx="63318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1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3B37E1F-2501-4DF6-ACF3-38803B39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957889"/>
            <a:ext cx="8717118" cy="3988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자주 묻는 질문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5118847" y="2497430"/>
            <a:ext cx="824753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80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921905"/>
            <a:chOff x="-522204" y="4504155"/>
            <a:chExt cx="2826054" cy="921905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문의하기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관리자와의 실시간 소켓통신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5118847" y="2497430"/>
            <a:ext cx="824753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E56422-804B-4432-BA9E-75087ABC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95" y="2094666"/>
            <a:ext cx="4762913" cy="3726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52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CC1230-707B-44EF-A647-CF0399CD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36254"/>
            <a:ext cx="8717118" cy="4631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1352792"/>
            <a:chOff x="-522204" y="4504155"/>
            <a:chExt cx="2826054" cy="1352792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여행지 업데이트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Google geocode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를 이용하여 해당 도시의 위도 경도 정보 저장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2232212" y="1846859"/>
            <a:ext cx="1206927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66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667DA6A-8F2B-40DB-A100-CBCAA4E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45" y="1220254"/>
            <a:ext cx="5934642" cy="3226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회원정보 조회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4338917" y="1418133"/>
            <a:ext cx="94129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17401-61CE-4554-8B0A-67E18856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00" y="4446494"/>
            <a:ext cx="4242192" cy="2180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183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0050" y="412963"/>
            <a:ext cx="79819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목차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047345" y="1933934"/>
            <a:ext cx="5989786" cy="784830"/>
            <a:chOff x="5812354" y="1721284"/>
            <a:chExt cx="5989786" cy="784830"/>
          </a:xfrm>
        </p:grpSpPr>
        <p:sp>
          <p:nvSpPr>
            <p:cNvPr id="8" name="TextBox 7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프로젝트 소개</a:t>
              </a:r>
              <a:endParaRPr lang="en-US" altLang="ko-KR" sz="1200" dirty="0"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개요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38460" y="3064529"/>
            <a:ext cx="5989786" cy="784830"/>
            <a:chOff x="5812354" y="1721284"/>
            <a:chExt cx="5989786" cy="784830"/>
          </a:xfrm>
        </p:grpSpPr>
        <p:sp>
          <p:nvSpPr>
            <p:cNvPr id="15" name="TextBox 14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개발 환경</a:t>
              </a:r>
              <a:r>
                <a:rPr lang="en-US" altLang="ko-KR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기능 정의</a:t>
              </a:r>
              <a:r>
                <a:rPr lang="en-US" altLang="ko-KR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데이터베이스 설계</a:t>
              </a:r>
              <a:endParaRPr lang="en-US" altLang="ko-KR" sz="1200" dirty="0"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설계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29575" y="4195124"/>
            <a:ext cx="5989786" cy="784830"/>
            <a:chOff x="5812354" y="1721284"/>
            <a:chExt cx="5989786" cy="784830"/>
          </a:xfrm>
        </p:grpSpPr>
        <p:sp>
          <p:nvSpPr>
            <p:cNvPr id="19" name="TextBox 18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개발 과정</a:t>
              </a:r>
              <a:r>
                <a:rPr lang="en-US" altLang="ko-KR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구현 결과물</a:t>
              </a:r>
              <a:endParaRPr lang="en-US" altLang="ko-KR" sz="1200" dirty="0"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구현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704F7F-8233-4AE4-A366-F27E9823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27570"/>
            <a:ext cx="8602682" cy="3988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2773297" y="2985774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2815083" y="3142283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9070671" y="2497430"/>
            <a:ext cx="2826054" cy="921905"/>
            <a:chOff x="-522204" y="4504155"/>
            <a:chExt cx="2826054" cy="921905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실시간 문의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유저와의 실시간 소켓통신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6B377-E90B-419F-8973-DA56E4D84DEB}"/>
              </a:ext>
            </a:extLst>
          </p:cNvPr>
          <p:cNvSpPr/>
          <p:nvPr/>
        </p:nvSpPr>
        <p:spPr>
          <a:xfrm>
            <a:off x="5836024" y="2014385"/>
            <a:ext cx="941295" cy="309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31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로그인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C5E76C7E-C031-4113-BC52-17A00CFC8BD3}"/>
              </a:ext>
            </a:extLst>
          </p:cNvPr>
          <p:cNvGrpSpPr/>
          <p:nvPr/>
        </p:nvGrpSpPr>
        <p:grpSpPr>
          <a:xfrm>
            <a:off x="4777776" y="1065965"/>
            <a:ext cx="3131368" cy="5504781"/>
            <a:chOff x="445712" y="1449041"/>
            <a:chExt cx="2113017" cy="3924176"/>
          </a:xfrm>
        </p:grpSpPr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877DEC8-930E-4F5F-8436-31C66A439284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52D29282-50BA-4924-BC5E-64683D4CCD5F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FDB5EC37-1731-41FB-927E-AA07AECF20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7B14F0C9-5EB1-4DFC-8366-B2562D44612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7F206F85-8756-4F1C-906F-30F331F8425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24064E-43BF-4CA7-9AE8-0982B3EE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81" y="1679563"/>
            <a:ext cx="2543363" cy="4226793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1239222" y="1065965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80ECAC8-3E11-46BD-975D-1BDCB0EC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17" y="1685398"/>
            <a:ext cx="2528764" cy="42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0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회원가입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3883330" y="1063547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E2BF2A5-A106-4FCE-85AD-F7340AB0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24" y="1677144"/>
            <a:ext cx="2480759" cy="422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0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51395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513025" y="1466652"/>
            <a:ext cx="2826054" cy="1999123"/>
            <a:chOff x="-522204" y="4504155"/>
            <a:chExt cx="2826054" cy="199912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동행자 찾기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현재 기기의 위치를 기반으로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해당 위치에서 동행을 요청한 유저 리스트를 제공해줌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리스트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클릭시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 해당 유저와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채팅 가능</a:t>
              </a: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C5E76C7E-C031-4113-BC52-17A00CFC8BD3}"/>
              </a:ext>
            </a:extLst>
          </p:cNvPr>
          <p:cNvGrpSpPr/>
          <p:nvPr/>
        </p:nvGrpSpPr>
        <p:grpSpPr>
          <a:xfrm>
            <a:off x="2971511" y="1043958"/>
            <a:ext cx="2677002" cy="4706028"/>
            <a:chOff x="445712" y="1449041"/>
            <a:chExt cx="2113017" cy="3924176"/>
          </a:xfrm>
        </p:grpSpPr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877DEC8-930E-4F5F-8436-31C66A439284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52D29282-50BA-4924-BC5E-64683D4CCD5F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FDB5EC37-1731-41FB-927E-AA07AECF20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7B14F0C9-5EB1-4DFC-8366-B2562D44612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7F206F85-8756-4F1C-906F-30F331F8425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178754" y="1043958"/>
            <a:ext cx="2656637" cy="4670228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6DFE454-DF97-4943-82B5-F51DB52F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26" y="1589071"/>
            <a:ext cx="2171974" cy="3574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4DDF6A-0528-4386-9A67-F356AC63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96" y="1512887"/>
            <a:ext cx="2225704" cy="3677527"/>
          </a:xfrm>
          <a:prstGeom prst="rect">
            <a:avLst/>
          </a:prstGeom>
        </p:spPr>
      </p:pic>
      <p:grpSp>
        <p:nvGrpSpPr>
          <p:cNvPr id="26" name="Group 4">
            <a:extLst>
              <a:ext uri="{FF2B5EF4-FFF2-40B4-BE49-F238E27FC236}">
                <a16:creationId xmlns:a16="http://schemas.microsoft.com/office/drawing/2014/main" id="{4F95255C-E4D2-4FFF-A8FF-C5359B56C261}"/>
              </a:ext>
            </a:extLst>
          </p:cNvPr>
          <p:cNvGrpSpPr/>
          <p:nvPr/>
        </p:nvGrpSpPr>
        <p:grpSpPr>
          <a:xfrm>
            <a:off x="5742268" y="1051451"/>
            <a:ext cx="2677002" cy="4706028"/>
            <a:chOff x="445712" y="1449041"/>
            <a:chExt cx="2113017" cy="3924176"/>
          </a:xfrm>
        </p:grpSpPr>
        <p:sp>
          <p:nvSpPr>
            <p:cNvPr id="27" name="Rounded Rectangle 5">
              <a:extLst>
                <a:ext uri="{FF2B5EF4-FFF2-40B4-BE49-F238E27FC236}">
                  <a16:creationId xmlns:a16="http://schemas.microsoft.com/office/drawing/2014/main" id="{93B5423C-4D6F-4E3F-A2E4-2501ED3C36D2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7E399F9C-B082-47F8-8F7E-BF745704FF08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9" name="Group 7">
              <a:extLst>
                <a:ext uri="{FF2B5EF4-FFF2-40B4-BE49-F238E27FC236}">
                  <a16:creationId xmlns:a16="http://schemas.microsoft.com/office/drawing/2014/main" id="{926B2027-0B07-43F2-94EF-0062AB08930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0" name="Oval 8">
                <a:extLst>
                  <a:ext uri="{FF2B5EF4-FFF2-40B4-BE49-F238E27FC236}">
                    <a16:creationId xmlns:a16="http://schemas.microsoft.com/office/drawing/2014/main" id="{E3B30556-9539-4BEB-971C-14EB3A213EE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1" name="Rounded Rectangle 10">
                <a:extLst>
                  <a:ext uri="{FF2B5EF4-FFF2-40B4-BE49-F238E27FC236}">
                    <a16:creationId xmlns:a16="http://schemas.microsoft.com/office/drawing/2014/main" id="{03230474-3162-4EBC-8CC1-1B0FB914CAA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5C864A3-BF43-4A00-AEAD-DB59B84B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164" y="1548322"/>
            <a:ext cx="2171629" cy="36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72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도시정보 제공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C5E76C7E-C031-4113-BC52-17A00CFC8BD3}"/>
              </a:ext>
            </a:extLst>
          </p:cNvPr>
          <p:cNvGrpSpPr/>
          <p:nvPr/>
        </p:nvGrpSpPr>
        <p:grpSpPr>
          <a:xfrm>
            <a:off x="4777776" y="1065965"/>
            <a:ext cx="3131368" cy="5504781"/>
            <a:chOff x="445712" y="1449041"/>
            <a:chExt cx="2113017" cy="3924176"/>
          </a:xfrm>
        </p:grpSpPr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877DEC8-930E-4F5F-8436-31C66A439284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52D29282-50BA-4924-BC5E-64683D4CCD5F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FDB5EC37-1731-41FB-927E-AA07AECF20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7B14F0C9-5EB1-4DFC-8366-B2562D44612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7F206F85-8756-4F1C-906F-30F331F8425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1239222" y="1065965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5B23B8-8013-4893-A2D9-0C41DED0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17" y="1563236"/>
            <a:ext cx="2614889" cy="4343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414090-89C2-47FA-A905-3C42FC18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700" y="1532751"/>
            <a:ext cx="2588230" cy="43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6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3264764" cy="954107"/>
            <a:chOff x="-522204" y="4504155"/>
            <a:chExt cx="2826054" cy="95410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현재 진행중인 채팅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C5E76C7E-C031-4113-BC52-17A00CFC8BD3}"/>
              </a:ext>
            </a:extLst>
          </p:cNvPr>
          <p:cNvGrpSpPr/>
          <p:nvPr/>
        </p:nvGrpSpPr>
        <p:grpSpPr>
          <a:xfrm>
            <a:off x="4777776" y="1065965"/>
            <a:ext cx="3131368" cy="5504781"/>
            <a:chOff x="445712" y="1449041"/>
            <a:chExt cx="2113017" cy="3924176"/>
          </a:xfrm>
        </p:grpSpPr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877DEC8-930E-4F5F-8436-31C66A439284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52D29282-50BA-4924-BC5E-64683D4CCD5F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FDB5EC37-1731-41FB-927E-AA07AECF20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7B14F0C9-5EB1-4DFC-8366-B2562D44612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7F206F85-8756-4F1C-906F-30F331F8425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1239222" y="1065965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13DEC57-5AB4-4704-8B75-1C7EE9CF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04" y="1623605"/>
            <a:ext cx="2651990" cy="4389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235B8D-883D-44BE-BDDA-77DEBA06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837" y="1570260"/>
            <a:ext cx="2667231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7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구현 결과물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Freeform 469">
            <a:extLst>
              <a:ext uri="{FF2B5EF4-FFF2-40B4-BE49-F238E27FC236}">
                <a16:creationId xmlns:a16="http://schemas.microsoft.com/office/drawing/2014/main" id="{7A11E974-E557-476C-BFF8-D8D1BF926AF4}"/>
              </a:ext>
            </a:extLst>
          </p:cNvPr>
          <p:cNvSpPr/>
          <p:nvPr/>
        </p:nvSpPr>
        <p:spPr>
          <a:xfrm>
            <a:off x="3544261" y="2815372"/>
            <a:ext cx="56888" cy="34876"/>
          </a:xfrm>
          <a:custGeom>
            <a:avLst/>
            <a:gdLst>
              <a:gd name="connsiteX0" fmla="*/ 72301 w 72301"/>
              <a:gd name="connsiteY0" fmla="*/ 24581 h 44325"/>
              <a:gd name="connsiteX1" fmla="*/ 72301 w 72301"/>
              <a:gd name="connsiteY1" fmla="*/ 24581 h 44325"/>
              <a:gd name="connsiteX2" fmla="*/ 50178 w 72301"/>
              <a:gd name="connsiteY2" fmla="*/ 44246 h 44325"/>
              <a:gd name="connsiteX3" fmla="*/ 42804 w 72301"/>
              <a:gd name="connsiteY3" fmla="*/ 39329 h 44325"/>
              <a:gd name="connsiteX4" fmla="*/ 40346 w 72301"/>
              <a:gd name="connsiteY4" fmla="*/ 31955 h 44325"/>
              <a:gd name="connsiteX5" fmla="*/ 32972 w 72301"/>
              <a:gd name="connsiteY5" fmla="*/ 29497 h 44325"/>
              <a:gd name="connsiteX6" fmla="*/ 15765 w 72301"/>
              <a:gd name="connsiteY6" fmla="*/ 24581 h 44325"/>
              <a:gd name="connsiteX7" fmla="*/ 3475 w 72301"/>
              <a:gd name="connsiteY7" fmla="*/ 2458 h 44325"/>
              <a:gd name="connsiteX8" fmla="*/ 10849 w 72301"/>
              <a:gd name="connsiteY8" fmla="*/ 0 h 44325"/>
              <a:gd name="connsiteX9" fmla="*/ 37888 w 72301"/>
              <a:gd name="connsiteY9" fmla="*/ 4916 h 44325"/>
              <a:gd name="connsiteX10" fmla="*/ 47720 w 72301"/>
              <a:gd name="connsiteY10" fmla="*/ 17207 h 44325"/>
              <a:gd name="connsiteX11" fmla="*/ 55094 w 72301"/>
              <a:gd name="connsiteY11" fmla="*/ 22123 h 44325"/>
              <a:gd name="connsiteX12" fmla="*/ 72301 w 72301"/>
              <a:gd name="connsiteY12" fmla="*/ 24581 h 4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01" h="44325">
                <a:moveTo>
                  <a:pt x="72301" y="24581"/>
                </a:moveTo>
                <a:lnTo>
                  <a:pt x="72301" y="24581"/>
                </a:lnTo>
                <a:cubicBezTo>
                  <a:pt x="71768" y="25203"/>
                  <a:pt x="59264" y="45760"/>
                  <a:pt x="50178" y="44246"/>
                </a:cubicBezTo>
                <a:cubicBezTo>
                  <a:pt x="47264" y="43760"/>
                  <a:pt x="45262" y="40968"/>
                  <a:pt x="42804" y="39329"/>
                </a:cubicBezTo>
                <a:cubicBezTo>
                  <a:pt x="41985" y="36871"/>
                  <a:pt x="42178" y="33787"/>
                  <a:pt x="40346" y="31955"/>
                </a:cubicBezTo>
                <a:cubicBezTo>
                  <a:pt x="38514" y="30123"/>
                  <a:pt x="35463" y="30209"/>
                  <a:pt x="32972" y="29497"/>
                </a:cubicBezTo>
                <a:cubicBezTo>
                  <a:pt x="11358" y="23322"/>
                  <a:pt x="33454" y="30477"/>
                  <a:pt x="15765" y="24581"/>
                </a:cubicBezTo>
                <a:cubicBezTo>
                  <a:pt x="5802" y="17939"/>
                  <a:pt x="-5984" y="16648"/>
                  <a:pt x="3475" y="2458"/>
                </a:cubicBezTo>
                <a:cubicBezTo>
                  <a:pt x="4912" y="302"/>
                  <a:pt x="8391" y="819"/>
                  <a:pt x="10849" y="0"/>
                </a:cubicBezTo>
                <a:cubicBezTo>
                  <a:pt x="13557" y="339"/>
                  <a:pt x="31906" y="1326"/>
                  <a:pt x="37888" y="4916"/>
                </a:cubicBezTo>
                <a:cubicBezTo>
                  <a:pt x="43967" y="8564"/>
                  <a:pt x="42698" y="12185"/>
                  <a:pt x="47720" y="17207"/>
                </a:cubicBezTo>
                <a:cubicBezTo>
                  <a:pt x="49809" y="19296"/>
                  <a:pt x="52394" y="20923"/>
                  <a:pt x="55094" y="22123"/>
                </a:cubicBezTo>
                <a:cubicBezTo>
                  <a:pt x="72175" y="29714"/>
                  <a:pt x="69433" y="24171"/>
                  <a:pt x="72301" y="245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470">
            <a:extLst>
              <a:ext uri="{FF2B5EF4-FFF2-40B4-BE49-F238E27FC236}">
                <a16:creationId xmlns:a16="http://schemas.microsoft.com/office/drawing/2014/main" id="{68C4C9C8-AB00-4FA9-B7F5-B374DBCCB6EA}"/>
              </a:ext>
            </a:extLst>
          </p:cNvPr>
          <p:cNvSpPr/>
          <p:nvPr/>
        </p:nvSpPr>
        <p:spPr>
          <a:xfrm>
            <a:off x="3586047" y="2971881"/>
            <a:ext cx="30202" cy="15670"/>
          </a:xfrm>
          <a:custGeom>
            <a:avLst/>
            <a:gdLst>
              <a:gd name="connsiteX0" fmla="*/ 29945 w 38385"/>
              <a:gd name="connsiteY0" fmla="*/ 19916 h 19916"/>
              <a:gd name="connsiteX1" fmla="*/ 29945 w 38385"/>
              <a:gd name="connsiteY1" fmla="*/ 19916 h 19916"/>
              <a:gd name="connsiteX2" fmla="*/ 25028 w 38385"/>
              <a:gd name="connsiteY2" fmla="*/ 2709 h 19916"/>
              <a:gd name="connsiteX3" fmla="*/ 10280 w 38385"/>
              <a:gd name="connsiteY3" fmla="*/ 251 h 19916"/>
              <a:gd name="connsiteX4" fmla="*/ 7822 w 38385"/>
              <a:gd name="connsiteY4" fmla="*/ 5167 h 19916"/>
              <a:gd name="connsiteX5" fmla="*/ 20112 w 38385"/>
              <a:gd name="connsiteY5" fmla="*/ 12542 h 19916"/>
              <a:gd name="connsiteX6" fmla="*/ 29945 w 38385"/>
              <a:gd name="connsiteY6" fmla="*/ 19916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85" h="19916">
                <a:moveTo>
                  <a:pt x="29945" y="19916"/>
                </a:moveTo>
                <a:lnTo>
                  <a:pt x="29945" y="19916"/>
                </a:lnTo>
                <a:cubicBezTo>
                  <a:pt x="41193" y="-10080"/>
                  <a:pt x="42747" y="2709"/>
                  <a:pt x="25028" y="2709"/>
                </a:cubicBezTo>
                <a:cubicBezTo>
                  <a:pt x="20044" y="2709"/>
                  <a:pt x="15196" y="1070"/>
                  <a:pt x="10280" y="251"/>
                </a:cubicBezTo>
                <a:cubicBezTo>
                  <a:pt x="-6394" y="4419"/>
                  <a:pt x="563" y="811"/>
                  <a:pt x="7822" y="5167"/>
                </a:cubicBezTo>
                <a:cubicBezTo>
                  <a:pt x="24692" y="15290"/>
                  <a:pt x="-776" y="5579"/>
                  <a:pt x="20112" y="12542"/>
                </a:cubicBezTo>
                <a:cubicBezTo>
                  <a:pt x="28066" y="20495"/>
                  <a:pt x="28306" y="18687"/>
                  <a:pt x="29945" y="199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rnd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3" name="Group 580">
            <a:extLst>
              <a:ext uri="{FF2B5EF4-FFF2-40B4-BE49-F238E27FC236}">
                <a16:creationId xmlns:a16="http://schemas.microsoft.com/office/drawing/2014/main" id="{5D403435-CAEB-470C-85B5-DDD45F7BEE77}"/>
              </a:ext>
            </a:extLst>
          </p:cNvPr>
          <p:cNvGrpSpPr/>
          <p:nvPr/>
        </p:nvGrpSpPr>
        <p:grpSpPr>
          <a:xfrm>
            <a:off x="8308671" y="1467873"/>
            <a:ext cx="2826054" cy="891127"/>
            <a:chOff x="-522204" y="4504155"/>
            <a:chExt cx="2826054" cy="89112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B0DA246-FDAF-468B-912D-DCD39FFAFA0C}"/>
                </a:ext>
              </a:extLst>
            </p:cNvPr>
            <p:cNvSpPr txBox="1"/>
            <p:nvPr/>
          </p:nvSpPr>
          <p:spPr>
            <a:xfrm>
              <a:off x="-522204" y="4504155"/>
              <a:ext cx="2826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휴먼옛체" panose="02030504000101010101" pitchFamily="18" charset="-127"/>
                  <a:ea typeface="휴먼옛체" panose="02030504000101010101" pitchFamily="18" charset="-127"/>
                </a:rPr>
                <a:t>여행자들의 웃음</a:t>
              </a:r>
              <a:endParaRPr lang="en-US" altLang="ko-KR" sz="28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A3CAE0A-A3BA-40A6-B1D8-8A44B45E1F8C}"/>
                </a:ext>
              </a:extLst>
            </p:cNvPr>
            <p:cNvSpPr txBox="1"/>
            <p:nvPr/>
          </p:nvSpPr>
          <p:spPr>
            <a:xfrm>
              <a:off x="-522204" y="5118283"/>
              <a:ext cx="25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2D8DB164-974E-4E2A-8849-412F81022548}"/>
              </a:ext>
            </a:extLst>
          </p:cNvPr>
          <p:cNvGrpSpPr/>
          <p:nvPr/>
        </p:nvGrpSpPr>
        <p:grpSpPr>
          <a:xfrm>
            <a:off x="3883330" y="1063547"/>
            <a:ext cx="3131368" cy="5504781"/>
            <a:chOff x="445712" y="1449041"/>
            <a:chExt cx="2113017" cy="3924176"/>
          </a:xfrm>
        </p:grpSpPr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08CC3DF1-6442-4C30-A60C-500EA3F3431C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90288BA-7981-4F3D-8DFE-612923431FB3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7D8DEA9D-E87C-4105-8517-57E46A5BD84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99CDDAD1-7A2D-4E83-B8B2-2FF0E1568D1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08FE26C2-D20A-49EF-BC71-8EBF65F13D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E36A0E6-309D-4A52-961F-F2FB6746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633" y="1580538"/>
            <a:ext cx="2636748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6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43238" y="3781605"/>
            <a:ext cx="4479896" cy="288032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프로젝트 소개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프로젝트 소개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pSp>
        <p:nvGrpSpPr>
          <p:cNvPr id="41" name="Group 49">
            <a:extLst>
              <a:ext uri="{FF2B5EF4-FFF2-40B4-BE49-F238E27FC236}">
                <a16:creationId xmlns:a16="http://schemas.microsoft.com/office/drawing/2014/main" id="{572F934E-C18C-4E80-A74F-AFEE2E0C28A7}"/>
              </a:ext>
            </a:extLst>
          </p:cNvPr>
          <p:cNvGrpSpPr/>
          <p:nvPr/>
        </p:nvGrpSpPr>
        <p:grpSpPr>
          <a:xfrm>
            <a:off x="3447052" y="2536593"/>
            <a:ext cx="5824915" cy="2803056"/>
            <a:chOff x="1528207" y="1282474"/>
            <a:chExt cx="5839823" cy="2810230"/>
          </a:xfrm>
        </p:grpSpPr>
        <p:sp>
          <p:nvSpPr>
            <p:cNvPr id="42" name="Round Same Side Corner Rectangle 50">
              <a:extLst>
                <a:ext uri="{FF2B5EF4-FFF2-40B4-BE49-F238E27FC236}">
                  <a16:creationId xmlns:a16="http://schemas.microsoft.com/office/drawing/2014/main" id="{5ACF816F-9749-4AA0-9672-EF0DA962E194}"/>
                </a:ext>
              </a:extLst>
            </p:cNvPr>
            <p:cNvSpPr/>
            <p:nvPr/>
          </p:nvSpPr>
          <p:spPr>
            <a:xfrm rot="18900000">
              <a:off x="1528207" y="1784882"/>
              <a:ext cx="1260000" cy="126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ound Single Corner Rectangle 51">
              <a:extLst>
                <a:ext uri="{FF2B5EF4-FFF2-40B4-BE49-F238E27FC236}">
                  <a16:creationId xmlns:a16="http://schemas.microsoft.com/office/drawing/2014/main" id="{F0512506-7D2A-483A-94D1-E2AB52A29598}"/>
                </a:ext>
              </a:extLst>
            </p:cNvPr>
            <p:cNvSpPr/>
            <p:nvPr/>
          </p:nvSpPr>
          <p:spPr>
            <a:xfrm rot="8100000">
              <a:off x="2528698" y="2797259"/>
              <a:ext cx="1260000" cy="1260000"/>
            </a:xfrm>
            <a:prstGeom prst="round1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44" name="Round Single Corner Rectangle 52">
              <a:extLst>
                <a:ext uri="{FF2B5EF4-FFF2-40B4-BE49-F238E27FC236}">
                  <a16:creationId xmlns:a16="http://schemas.microsoft.com/office/drawing/2014/main" id="{641918BA-0F61-46A6-BAD9-4D62C655DB83}"/>
                </a:ext>
              </a:extLst>
            </p:cNvPr>
            <p:cNvSpPr/>
            <p:nvPr/>
          </p:nvSpPr>
          <p:spPr>
            <a:xfrm rot="18900000">
              <a:off x="3536812" y="1824593"/>
              <a:ext cx="1260000" cy="1260000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ound Single Corner Rectangle 53">
              <a:extLst>
                <a:ext uri="{FF2B5EF4-FFF2-40B4-BE49-F238E27FC236}">
                  <a16:creationId xmlns:a16="http://schemas.microsoft.com/office/drawing/2014/main" id="{073A98EA-05B0-4E6D-AC40-A49170F418B4}"/>
                </a:ext>
              </a:extLst>
            </p:cNvPr>
            <p:cNvSpPr/>
            <p:nvPr/>
          </p:nvSpPr>
          <p:spPr>
            <a:xfrm rot="8100000">
              <a:off x="4544923" y="2832704"/>
              <a:ext cx="1260000" cy="126000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ight Arrow 54">
              <a:extLst>
                <a:ext uri="{FF2B5EF4-FFF2-40B4-BE49-F238E27FC236}">
                  <a16:creationId xmlns:a16="http://schemas.microsoft.com/office/drawing/2014/main" id="{29E69193-CFC3-4887-A5FB-4ACCDF224841}"/>
                </a:ext>
              </a:extLst>
            </p:cNvPr>
            <p:cNvSpPr/>
            <p:nvPr/>
          </p:nvSpPr>
          <p:spPr>
            <a:xfrm rot="18900000">
              <a:off x="5451565" y="1282474"/>
              <a:ext cx="1916465" cy="1907654"/>
            </a:xfrm>
            <a:prstGeom prst="rightArrow">
              <a:avLst>
                <a:gd name="adj1" fmla="val 65252"/>
                <a:gd name="adj2" fmla="val 476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Group 61">
            <a:extLst>
              <a:ext uri="{FF2B5EF4-FFF2-40B4-BE49-F238E27FC236}">
                <a16:creationId xmlns:a16="http://schemas.microsoft.com/office/drawing/2014/main" id="{3A133DFA-C210-4425-86CC-C9FC66121A0C}"/>
              </a:ext>
            </a:extLst>
          </p:cNvPr>
          <p:cNvGrpSpPr/>
          <p:nvPr/>
        </p:nvGrpSpPr>
        <p:grpSpPr>
          <a:xfrm>
            <a:off x="549197" y="2136681"/>
            <a:ext cx="3497772" cy="683524"/>
            <a:chOff x="1126664" y="3186992"/>
            <a:chExt cx="2232248" cy="68352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E9455-4F31-4CAC-96E7-73A9E308ADF1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혼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.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.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족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EA5B21-4AEA-4772-8C91-AFA25A3A8D69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홀로 여행길에 오르는 사람들의 증가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61">
            <a:extLst>
              <a:ext uri="{FF2B5EF4-FFF2-40B4-BE49-F238E27FC236}">
                <a16:creationId xmlns:a16="http://schemas.microsoft.com/office/drawing/2014/main" id="{D2A13199-5F39-4D4E-9232-D26B0478F208}"/>
              </a:ext>
            </a:extLst>
          </p:cNvPr>
          <p:cNvGrpSpPr/>
          <p:nvPr/>
        </p:nvGrpSpPr>
        <p:grpSpPr>
          <a:xfrm>
            <a:off x="4293732" y="2136681"/>
            <a:ext cx="3497772" cy="683524"/>
            <a:chOff x="1126664" y="3186992"/>
            <a:chExt cx="2232248" cy="6835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31846D-4F3C-48EE-9AC3-ADB54A3BADF4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여행 매니저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F5629A-E784-4DDF-9A1E-BD6F85C931CF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여행 일정 및 긴급 상황 대비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61">
            <a:extLst>
              <a:ext uri="{FF2B5EF4-FFF2-40B4-BE49-F238E27FC236}">
                <a16:creationId xmlns:a16="http://schemas.microsoft.com/office/drawing/2014/main" id="{D1951648-B180-4D17-A95F-87D594F79EDD}"/>
              </a:ext>
            </a:extLst>
          </p:cNvPr>
          <p:cNvGrpSpPr/>
          <p:nvPr/>
        </p:nvGrpSpPr>
        <p:grpSpPr>
          <a:xfrm>
            <a:off x="1029401" y="5204358"/>
            <a:ext cx="3497772" cy="683524"/>
            <a:chOff x="1126664" y="3186992"/>
            <a:chExt cx="2232248" cy="68352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FAA7A8-A7D9-4029-B150-79C05BF00FD7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여행 정보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733C4D-40B7-4B1A-BA6C-532A51489216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여행에 필요한 정보들 제공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61">
            <a:extLst>
              <a:ext uri="{FF2B5EF4-FFF2-40B4-BE49-F238E27FC236}">
                <a16:creationId xmlns:a16="http://schemas.microsoft.com/office/drawing/2014/main" id="{28686DFB-8197-4F3E-AAAD-1D43DE5BE477}"/>
              </a:ext>
            </a:extLst>
          </p:cNvPr>
          <p:cNvGrpSpPr/>
          <p:nvPr/>
        </p:nvGrpSpPr>
        <p:grpSpPr>
          <a:xfrm>
            <a:off x="8971078" y="1986042"/>
            <a:ext cx="3497772" cy="830997"/>
            <a:chOff x="1126664" y="3224187"/>
            <a:chExt cx="2232248" cy="83099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4FC521B-5210-461D-A915-6E6588ECB0AF}"/>
                </a:ext>
              </a:extLst>
            </p:cNvPr>
            <p:cNvSpPr txBox="1"/>
            <p:nvPr/>
          </p:nvSpPr>
          <p:spPr>
            <a:xfrm>
              <a:off x="1126664" y="3224187"/>
              <a:ext cx="223224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여정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5A93DC-D6EF-4C17-BC8D-051BC919C84B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61">
            <a:extLst>
              <a:ext uri="{FF2B5EF4-FFF2-40B4-BE49-F238E27FC236}">
                <a16:creationId xmlns:a16="http://schemas.microsoft.com/office/drawing/2014/main" id="{C6AC13E9-D965-48E4-94AC-F5340C428A19}"/>
              </a:ext>
            </a:extLst>
          </p:cNvPr>
          <p:cNvGrpSpPr/>
          <p:nvPr/>
        </p:nvGrpSpPr>
        <p:grpSpPr>
          <a:xfrm>
            <a:off x="7482653" y="5263820"/>
            <a:ext cx="3497772" cy="683524"/>
            <a:chOff x="1126664" y="3186992"/>
            <a:chExt cx="2232248" cy="68352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17373B-AA09-4101-8710-2972E3909E68}"/>
                </a:ext>
              </a:extLst>
            </p:cNvPr>
            <p:cNvSpPr txBox="1"/>
            <p:nvPr/>
          </p:nvSpPr>
          <p:spPr>
            <a:xfrm>
              <a:off x="1126664" y="3186992"/>
              <a:ext cx="22322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옛체" panose="02030504000101010101" pitchFamily="18" charset="-127"/>
                  <a:ea typeface="휴먼옛체" panose="02030504000101010101" pitchFamily="18" charset="-127"/>
                  <a:cs typeface="Arial" pitchFamily="34" charset="0"/>
                </a:rPr>
                <a:t>동행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F38DEB7-6E5D-491E-91C3-BDF695C7B568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  <a:cs typeface="Arial" pitchFamily="34" charset="0"/>
                </a:rPr>
                <a:t>시작은 혼자 였지만 동행자가 필요할 때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8" name="Rectangle 9">
            <a:extLst>
              <a:ext uri="{FF2B5EF4-FFF2-40B4-BE49-F238E27FC236}">
                <a16:creationId xmlns:a16="http://schemas.microsoft.com/office/drawing/2014/main" id="{16D7423E-F2B3-4003-A3C5-A9BCF90A974F}"/>
              </a:ext>
            </a:extLst>
          </p:cNvPr>
          <p:cNvSpPr/>
          <p:nvPr/>
        </p:nvSpPr>
        <p:spPr>
          <a:xfrm>
            <a:off x="4800250" y="4385940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8">
            <a:extLst>
              <a:ext uri="{FF2B5EF4-FFF2-40B4-BE49-F238E27FC236}">
                <a16:creationId xmlns:a16="http://schemas.microsoft.com/office/drawing/2014/main" id="{12E5623F-A180-454F-96C9-F7C405134EBB}"/>
              </a:ext>
            </a:extLst>
          </p:cNvPr>
          <p:cNvSpPr/>
          <p:nvPr/>
        </p:nvSpPr>
        <p:spPr>
          <a:xfrm>
            <a:off x="3981037" y="335656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53">
            <a:extLst>
              <a:ext uri="{FF2B5EF4-FFF2-40B4-BE49-F238E27FC236}">
                <a16:creationId xmlns:a16="http://schemas.microsoft.com/office/drawing/2014/main" id="{9F644FC6-D59D-4B9E-9092-8166C9B1E53C}"/>
              </a:ext>
            </a:extLst>
          </p:cNvPr>
          <p:cNvSpPr/>
          <p:nvPr/>
        </p:nvSpPr>
        <p:spPr>
          <a:xfrm rot="5400000">
            <a:off x="8536309" y="1629381"/>
            <a:ext cx="639396" cy="67508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5">
            <a:extLst>
              <a:ext uri="{FF2B5EF4-FFF2-40B4-BE49-F238E27FC236}">
                <a16:creationId xmlns:a16="http://schemas.microsoft.com/office/drawing/2014/main" id="{F1914AE9-64BA-4B86-9DD7-1C40322C923A}"/>
              </a:ext>
            </a:extLst>
          </p:cNvPr>
          <p:cNvSpPr/>
          <p:nvPr/>
        </p:nvSpPr>
        <p:spPr>
          <a:xfrm flipH="1">
            <a:off x="5824740" y="348798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ound Same Side Corner Rectangle 8">
            <a:extLst>
              <a:ext uri="{FF2B5EF4-FFF2-40B4-BE49-F238E27FC236}">
                <a16:creationId xmlns:a16="http://schemas.microsoft.com/office/drawing/2014/main" id="{28FE5224-F055-4BB1-8373-4462C3FB144A}"/>
              </a:ext>
            </a:extLst>
          </p:cNvPr>
          <p:cNvSpPr/>
          <p:nvPr/>
        </p:nvSpPr>
        <p:spPr>
          <a:xfrm>
            <a:off x="6744888" y="439339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 Same Side Corner Rectangle 8">
            <a:extLst>
              <a:ext uri="{FF2B5EF4-FFF2-40B4-BE49-F238E27FC236}">
                <a16:creationId xmlns:a16="http://schemas.microsoft.com/office/drawing/2014/main" id="{07F4AAA8-51DA-4852-896F-E768B27B4AA0}"/>
              </a:ext>
            </a:extLst>
          </p:cNvPr>
          <p:cNvSpPr/>
          <p:nvPr/>
        </p:nvSpPr>
        <p:spPr>
          <a:xfrm>
            <a:off x="7128250" y="439339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47">
            <a:extLst>
              <a:ext uri="{FF2B5EF4-FFF2-40B4-BE49-F238E27FC236}">
                <a16:creationId xmlns:a16="http://schemas.microsoft.com/office/drawing/2014/main" id="{D439921A-F641-4999-84B2-9B0A3B2144D0}"/>
              </a:ext>
            </a:extLst>
          </p:cNvPr>
          <p:cNvSpPr>
            <a:spLocks noChangeAspect="1"/>
          </p:cNvSpPr>
          <p:nvPr/>
        </p:nvSpPr>
        <p:spPr>
          <a:xfrm>
            <a:off x="7930946" y="335656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60016" y="4192665"/>
            <a:ext cx="4479896" cy="288032"/>
          </a:xfrm>
        </p:spPr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개발환경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기능정의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데이터베이스 설계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71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1083" y="1736648"/>
            <a:ext cx="3246410" cy="3242903"/>
            <a:chOff x="463730" y="1306323"/>
            <a:chExt cx="3651566" cy="3878990"/>
          </a:xfrm>
        </p:grpSpPr>
        <p:pic>
          <p:nvPicPr>
            <p:cNvPr id="52" name="Picture 2" descr="E:\002-KIMS BUSINESS\007-02-MaxPPT-Contents\151119-com-Computer Desk\png\노트북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8174">
              <a:off x="590571" y="2157736"/>
              <a:ext cx="3524725" cy="302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Freeform 52"/>
            <p:cNvSpPr/>
            <p:nvPr/>
          </p:nvSpPr>
          <p:spPr>
            <a:xfrm rot="17100000">
              <a:off x="568602" y="1201451"/>
              <a:ext cx="2586850" cy="2796594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503304" y="2288028"/>
            <a:ext cx="45997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Windows 10, macOS Mojave</a:t>
            </a:r>
            <a:endParaRPr lang="ko-KR" altLang="en-US" sz="14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14485" y="2304838"/>
            <a:ext cx="45822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JAVA 1.8  /  Spring Framework 4.3.11</a:t>
            </a:r>
            <a:endParaRPr lang="ko-KR" altLang="en-US" sz="14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20797" y="3716086"/>
            <a:ext cx="45822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Tomcat 9.0</a:t>
            </a:r>
            <a:endParaRPr lang="ko-KR" altLang="en-US" sz="1400" b="1" dirty="0">
              <a:solidFill>
                <a:schemeClr val="accent4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75064" y="3665918"/>
            <a:ext cx="458224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HTML5, JavaScript, CSS5</a:t>
            </a:r>
            <a:endParaRPr lang="ko-KR" altLang="en-US" sz="14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186303" y="1696250"/>
            <a:ext cx="107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OS</a:t>
            </a:r>
            <a:endParaRPr lang="ko-KR" altLang="en-US" sz="36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103037" y="1713831"/>
            <a:ext cx="316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BACK-END</a:t>
            </a:r>
            <a:endParaRPr lang="ko-KR" altLang="en-US" sz="36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89251" y="3113949"/>
            <a:ext cx="12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WAS</a:t>
            </a:r>
            <a:endParaRPr lang="ko-KR" altLang="en-US" sz="3600" b="1" dirty="0">
              <a:solidFill>
                <a:schemeClr val="accent4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68902" y="3103732"/>
            <a:ext cx="29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FRONT-END</a:t>
            </a:r>
            <a:endParaRPr lang="ko-KR" altLang="en-US" sz="3600" b="1" dirty="0">
              <a:solidFill>
                <a:schemeClr val="accent6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EE63B51-69C2-4C40-9A70-A31909830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개발 환경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7273D4-C9F2-40BF-9638-EAE029900F25}"/>
              </a:ext>
            </a:extLst>
          </p:cNvPr>
          <p:cNvSpPr txBox="1"/>
          <p:nvPr/>
        </p:nvSpPr>
        <p:spPr>
          <a:xfrm>
            <a:off x="3503304" y="5087741"/>
            <a:ext cx="45997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MySQL 8.0.15</a:t>
            </a:r>
            <a:endParaRPr lang="ko-KR" altLang="en-US" sz="14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CFD627-E570-43DE-A26A-9DA204B47347}"/>
              </a:ext>
            </a:extLst>
          </p:cNvPr>
          <p:cNvSpPr txBox="1"/>
          <p:nvPr/>
        </p:nvSpPr>
        <p:spPr>
          <a:xfrm>
            <a:off x="4761330" y="4515419"/>
            <a:ext cx="210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DATABSE</a:t>
            </a:r>
            <a:endParaRPr lang="ko-KR" altLang="en-US" sz="36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333757-3B67-43FE-B192-224D17ECE629}"/>
              </a:ext>
            </a:extLst>
          </p:cNvPr>
          <p:cNvSpPr txBox="1"/>
          <p:nvPr/>
        </p:nvSpPr>
        <p:spPr>
          <a:xfrm>
            <a:off x="7383908" y="5096162"/>
            <a:ext cx="45997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Kakao</a:t>
            </a:r>
            <a:r>
              <a:rPr lang="en-US" altLang="ko-KR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 auth / Google map / </a:t>
            </a:r>
            <a:r>
              <a:rPr lang="ko-KR" altLang="en-US" sz="14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공공데이터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A3167-470F-4F23-A871-91103E7B5018}"/>
              </a:ext>
            </a:extLst>
          </p:cNvPr>
          <p:cNvSpPr txBox="1"/>
          <p:nvPr/>
        </p:nvSpPr>
        <p:spPr>
          <a:xfrm>
            <a:off x="8341893" y="4522685"/>
            <a:ext cx="244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rPr>
              <a:t>Open API</a:t>
            </a:r>
            <a:endParaRPr lang="ko-KR" altLang="en-US" sz="3600" b="1" dirty="0">
              <a:solidFill>
                <a:schemeClr val="accent2"/>
              </a:solidFill>
              <a:latin typeface="휴먼옛체" panose="02030504000101010101" pitchFamily="18" charset="-127"/>
              <a:ea typeface="휴먼옛체" panose="02030504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1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기능 정의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D74DEA-F7D8-43E8-B9CC-448DA908D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825540"/>
              </p:ext>
            </p:extLst>
          </p:nvPr>
        </p:nvGraphicFramePr>
        <p:xfrm>
          <a:off x="3110003" y="1379189"/>
          <a:ext cx="3653106" cy="4504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4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간략 소개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 정보제공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등록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동행자 구하기 게시판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 후기 게시판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현재 실시간 공항 정보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자주 묻는 질문에 대한 답변 제공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관리자와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1:1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실시간 채팅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회원간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1:1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쪽지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067962"/>
                  </a:ext>
                </a:extLst>
              </a:tr>
              <a:tr h="48582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개인정보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여행정보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동행정보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작성 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99576"/>
                  </a:ext>
                </a:extLst>
              </a:tr>
              <a:tr h="428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여행지 업데이트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회원정보조회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회원과 실시간채팅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3A8F5E-7747-4D09-84AB-B9670DF84727}"/>
              </a:ext>
            </a:extLst>
          </p:cNvPr>
          <p:cNvSpPr txBox="1"/>
          <p:nvPr/>
        </p:nvSpPr>
        <p:spPr>
          <a:xfrm>
            <a:off x="830026" y="1862545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여행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7E2AE-099B-425A-B8B8-5CB3174532F3}"/>
              </a:ext>
            </a:extLst>
          </p:cNvPr>
          <p:cNvSpPr txBox="1"/>
          <p:nvPr/>
        </p:nvSpPr>
        <p:spPr>
          <a:xfrm>
            <a:off x="830026" y="2316079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같이 갈래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ED6EC-E84C-4F1A-8BA0-A159F402EF62}"/>
              </a:ext>
            </a:extLst>
          </p:cNvPr>
          <p:cNvSpPr txBox="1"/>
          <p:nvPr/>
        </p:nvSpPr>
        <p:spPr>
          <a:xfrm>
            <a:off x="830026" y="2769613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여행자들의 웃음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7DB21-E0F6-4A51-9A71-5DADDFC34E19}"/>
              </a:ext>
            </a:extLst>
          </p:cNvPr>
          <p:cNvSpPr txBox="1"/>
          <p:nvPr/>
        </p:nvSpPr>
        <p:spPr>
          <a:xfrm>
            <a:off x="830026" y="3223147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지금 공항은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D77CF-B55C-49F2-9FDB-3E396BE37138}"/>
              </a:ext>
            </a:extLst>
          </p:cNvPr>
          <p:cNvSpPr txBox="1"/>
          <p:nvPr/>
        </p:nvSpPr>
        <p:spPr>
          <a:xfrm>
            <a:off x="830026" y="3676681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자주 묻는 질문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0C6AF-2560-4070-91BB-A1FC0A37FDDC}"/>
              </a:ext>
            </a:extLst>
          </p:cNvPr>
          <p:cNvSpPr txBox="1"/>
          <p:nvPr/>
        </p:nvSpPr>
        <p:spPr>
          <a:xfrm>
            <a:off x="830026" y="4130215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문의하기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57C91-96A8-408C-914E-37376C7E27D5}"/>
              </a:ext>
            </a:extLst>
          </p:cNvPr>
          <p:cNvSpPr txBox="1"/>
          <p:nvPr/>
        </p:nvSpPr>
        <p:spPr>
          <a:xfrm>
            <a:off x="830026" y="4583747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쪽지</a:t>
            </a:r>
          </a:p>
        </p:txBody>
      </p:sp>
      <p:graphicFrame>
        <p:nvGraphicFramePr>
          <p:cNvPr id="15" name="Table 18">
            <a:extLst>
              <a:ext uri="{FF2B5EF4-FFF2-40B4-BE49-F238E27FC236}">
                <a16:creationId xmlns:a16="http://schemas.microsoft.com/office/drawing/2014/main" id="{BA559950-C9B1-4A80-94A4-5E56591D1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78654"/>
              </p:ext>
            </p:extLst>
          </p:nvPr>
        </p:nvGraphicFramePr>
        <p:xfrm>
          <a:off x="6907124" y="1374357"/>
          <a:ext cx="4315842" cy="447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5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9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주요 클래스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TravelDataController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TravelRegistController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WithmeController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ReviewController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RestApiController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AdminController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WebSocketController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WebSocketClient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 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WebSocketAdmin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950745"/>
                  </a:ext>
                </a:extLst>
              </a:tr>
              <a:tr h="501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MessageController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MemberController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MemberExtraController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141426"/>
                  </a:ext>
                </a:extLst>
              </a:tr>
              <a:tr h="430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옛체" panose="02030504000101010101" pitchFamily="18" charset="-127"/>
                          <a:ea typeface="휴먼옛체" panose="02030504000101010101" pitchFamily="18" charset="-127"/>
                          <a:cs typeface="Arial" pitchFamily="34" charset="0"/>
                        </a:rPr>
                        <a:t>AdminController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옛체" panose="02030504000101010101" pitchFamily="18" charset="-127"/>
                        <a:ea typeface="휴먼옛체" panose="0203050400010101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34BF9F5-3263-487C-A988-05288ED64E93}"/>
              </a:ext>
            </a:extLst>
          </p:cNvPr>
          <p:cNvSpPr txBox="1"/>
          <p:nvPr/>
        </p:nvSpPr>
        <p:spPr>
          <a:xfrm>
            <a:off x="830026" y="5037279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마이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D3ADA-9C74-4D00-842D-D5A294A13F95}"/>
              </a:ext>
            </a:extLst>
          </p:cNvPr>
          <p:cNvSpPr txBox="1"/>
          <p:nvPr/>
        </p:nvSpPr>
        <p:spPr>
          <a:xfrm>
            <a:off x="830026" y="5492076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cs typeface="Calibri" pitchFamily="34" charset="0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410817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데이터베이스 설계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B5B8C0-F5C7-4534-8777-7CF1B4A40C3C}"/>
              </a:ext>
            </a:extLst>
          </p:cNvPr>
          <p:cNvGrpSpPr/>
          <p:nvPr/>
        </p:nvGrpSpPr>
        <p:grpSpPr>
          <a:xfrm>
            <a:off x="8640262" y="1914770"/>
            <a:ext cx="3179826" cy="1944166"/>
            <a:chOff x="6978032" y="2348534"/>
            <a:chExt cx="4536000" cy="9112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F1E33-C77E-4FCC-8537-9C75652C1D39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From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withme_article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inner join member m 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a.member_id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m.member_id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36BDED-C4A2-4786-8C3B-3342A697579C}"/>
                </a:ext>
              </a:extLst>
            </p:cNvPr>
            <p:cNvSpPr txBox="1"/>
            <p:nvPr/>
          </p:nvSpPr>
          <p:spPr>
            <a:xfrm>
              <a:off x="6978032" y="2348534"/>
              <a:ext cx="4536000" cy="14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withme_view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943775C-3252-4C14-BCDB-7D957116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70" y="1011501"/>
            <a:ext cx="6868651" cy="58464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1150FA-9845-4EFA-AB2B-9925320B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21" y="4913351"/>
            <a:ext cx="1286531" cy="46458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ED99B4-DA38-488D-A287-61E6E62DC3D0}"/>
              </a:ext>
            </a:extLst>
          </p:cNvPr>
          <p:cNvSpPr/>
          <p:nvPr/>
        </p:nvSpPr>
        <p:spPr>
          <a:xfrm>
            <a:off x="6915034" y="5268286"/>
            <a:ext cx="1185980" cy="1375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A69FCEB-050A-4E40-8D89-719183A4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17" y="1875687"/>
            <a:ext cx="1185981" cy="507109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729E491-FC88-43B4-84FB-0C789A698AFA}"/>
              </a:ext>
            </a:extLst>
          </p:cNvPr>
          <p:cNvSpPr/>
          <p:nvPr/>
        </p:nvSpPr>
        <p:spPr>
          <a:xfrm>
            <a:off x="8227655" y="2009651"/>
            <a:ext cx="331173" cy="23918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AE18B08-8924-40E3-8981-9608505176A0}"/>
              </a:ext>
            </a:extLst>
          </p:cNvPr>
          <p:cNvSpPr/>
          <p:nvPr/>
        </p:nvSpPr>
        <p:spPr>
          <a:xfrm>
            <a:off x="8252959" y="5026051"/>
            <a:ext cx="331173" cy="23918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8D83247-DEC5-4C0E-8B31-B766175CB39D}"/>
              </a:ext>
            </a:extLst>
          </p:cNvPr>
          <p:cNvGrpSpPr/>
          <p:nvPr/>
        </p:nvGrpSpPr>
        <p:grpSpPr>
          <a:xfrm>
            <a:off x="8640262" y="4964170"/>
            <a:ext cx="3179826" cy="1396251"/>
            <a:chOff x="6978032" y="2348534"/>
            <a:chExt cx="4536000" cy="65445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7DBF85-FCC0-44E2-87AC-7F6178F46DD4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389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From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review_article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 inner join member m 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a.member_id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m.member_id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left outer join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withme_comment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c 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a.article_id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c.article_id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88F83D-12A3-4D57-88E0-957A84F62EF8}"/>
                </a:ext>
              </a:extLst>
            </p:cNvPr>
            <p:cNvSpPr txBox="1"/>
            <p:nvPr/>
          </p:nvSpPr>
          <p:spPr>
            <a:xfrm>
              <a:off x="6978032" y="2348534"/>
              <a:ext cx="45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Review_view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551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474</Words>
  <Application>Microsoft Office PowerPoint</Application>
  <PresentationFormat>와이드스크린</PresentationFormat>
  <Paragraphs>162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HY목각파임B</vt:lpstr>
      <vt:lpstr>HY얕은샘물M</vt:lpstr>
      <vt:lpstr>HY헤드라인M</vt:lpstr>
      <vt:lpstr>맑은 고딕</vt:lpstr>
      <vt:lpstr>휴먼옛체</vt:lpstr>
      <vt:lpstr>Arial</vt:lpstr>
      <vt:lpstr>Cover and End Slide Master</vt:lpstr>
      <vt:lpstr>Contents Slide Master</vt:lpstr>
      <vt:lpstr>Section Break Slide Master</vt:lpstr>
      <vt:lpstr>여행자들의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석우 신</cp:lastModifiedBy>
  <cp:revision>120</cp:revision>
  <dcterms:created xsi:type="dcterms:W3CDTF">2018-04-24T17:14:44Z</dcterms:created>
  <dcterms:modified xsi:type="dcterms:W3CDTF">2019-09-16T03:54:17Z</dcterms:modified>
</cp:coreProperties>
</file>